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xls" ContentType="application/vnd.ms-excel"/>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65" r:id="rId3"/>
    <p:sldId id="298" r:id="rId4"/>
    <p:sldId id="263" r:id="rId5"/>
    <p:sldId id="297" r:id="rId6"/>
    <p:sldId id="262" r:id="rId7"/>
    <p:sldId id="301" r:id="rId8"/>
    <p:sldId id="300" r:id="rId9"/>
    <p:sldId id="284" r:id="rId10"/>
    <p:sldId id="270" r:id="rId11"/>
    <p:sldId id="272" r:id="rId12"/>
    <p:sldId id="289" r:id="rId13"/>
    <p:sldId id="290" r:id="rId14"/>
    <p:sldId id="274" r:id="rId15"/>
    <p:sldId id="295"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24" autoAdjust="0"/>
    <p:restoredTop sz="94660"/>
  </p:normalViewPr>
  <p:slideViewPr>
    <p:cSldViewPr>
      <p:cViewPr>
        <p:scale>
          <a:sx n="71" d="100"/>
          <a:sy n="71" d="100"/>
        </p:scale>
        <p:origin x="-1428"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oleObject" Target="file:///\\svrin000egl01.asia.corp.anz.com\jsaminaz$\Desktop\HACKTHON-DOC\Book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AU"/>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IN" sz="1100" dirty="0" smtClean="0"/>
              <a:t>Tangible Impact</a:t>
            </a:r>
            <a:endParaRPr lang="en-AU" dirty="0"/>
          </a:p>
        </c:rich>
      </c:tx>
      <c:layout>
        <c:manualLayout>
          <c:xMode val="edge"/>
          <c:yMode val="edge"/>
          <c:x val="0.78304093170883315"/>
          <c:y val="4.4004527499942249E-2"/>
        </c:manualLayout>
      </c:layout>
      <c:overlay val="0"/>
    </c:title>
    <c:autoTitleDeleted val="0"/>
    <c:view3D>
      <c:rotX val="15"/>
      <c:rotY val="20"/>
      <c:rAngAx val="1"/>
    </c:view3D>
    <c:floor>
      <c:thickness val="0"/>
    </c:floor>
    <c:sideWall>
      <c:thickness val="0"/>
    </c:sideWall>
    <c:backWall>
      <c:thickness val="0"/>
    </c:backWall>
    <c:plotArea>
      <c:layout>
        <c:manualLayout>
          <c:layoutTarget val="inner"/>
          <c:xMode val="edge"/>
          <c:yMode val="edge"/>
          <c:x val="0.12748744769306386"/>
          <c:y val="8.0674967083227467E-2"/>
          <c:w val="0.62153122304320241"/>
          <c:h val="0.73559400337252545"/>
        </c:manualLayout>
      </c:layout>
      <c:bar3DChart>
        <c:barDir val="bar"/>
        <c:grouping val="clustered"/>
        <c:varyColors val="0"/>
        <c:ser>
          <c:idx val="0"/>
          <c:order val="0"/>
          <c:tx>
            <c:strRef>
              <c:f>Sheet2!$B$2</c:f>
              <c:strCache>
                <c:ptCount val="1"/>
                <c:pt idx="0">
                  <c:v>Current Cost</c:v>
                </c:pt>
              </c:strCache>
            </c:strRef>
          </c:tx>
          <c:spPr>
            <a:ln>
              <a:solidFill>
                <a:schemeClr val="bg1"/>
              </a:solidFill>
            </a:ln>
          </c:spPr>
          <c:invertIfNegative val="0"/>
          <c:cat>
            <c:strRef>
              <c:f>Sheet2!$A$3:$A$6</c:f>
              <c:strCache>
                <c:ptCount val="4"/>
                <c:pt idx="0">
                  <c:v>1 Camps</c:v>
                </c:pt>
                <c:pt idx="1">
                  <c:v>2 Camps
(Per Month)</c:v>
                </c:pt>
                <c:pt idx="2">
                  <c:v>12 Camps
(Half Yearly)</c:v>
                </c:pt>
                <c:pt idx="3">
                  <c:v>24 Camps
(Yearly)</c:v>
                </c:pt>
              </c:strCache>
            </c:strRef>
          </c:cat>
          <c:val>
            <c:numRef>
              <c:f>Sheet2!$B$3:$B$6</c:f>
              <c:numCache>
                <c:formatCode>[$₹-4009]\ #,##0.00</c:formatCode>
                <c:ptCount val="4"/>
                <c:pt idx="0">
                  <c:v>500</c:v>
                </c:pt>
                <c:pt idx="1">
                  <c:v>1000</c:v>
                </c:pt>
                <c:pt idx="2">
                  <c:v>6000</c:v>
                </c:pt>
                <c:pt idx="3">
                  <c:v>12000</c:v>
                </c:pt>
              </c:numCache>
            </c:numRef>
          </c:val>
        </c:ser>
        <c:ser>
          <c:idx val="1"/>
          <c:order val="1"/>
          <c:tx>
            <c:strRef>
              <c:f>Sheet2!$C$2</c:f>
              <c:strCache>
                <c:ptCount val="1"/>
                <c:pt idx="0">
                  <c:v>Future Cost</c:v>
                </c:pt>
              </c:strCache>
            </c:strRef>
          </c:tx>
          <c:spPr>
            <a:ln>
              <a:solidFill>
                <a:schemeClr val="bg1"/>
              </a:solidFill>
            </a:ln>
          </c:spPr>
          <c:invertIfNegative val="0"/>
          <c:cat>
            <c:strRef>
              <c:f>Sheet2!$A$3:$A$6</c:f>
              <c:strCache>
                <c:ptCount val="4"/>
                <c:pt idx="0">
                  <c:v>1 Camps</c:v>
                </c:pt>
                <c:pt idx="1">
                  <c:v>2 Camps
(Per Month)</c:v>
                </c:pt>
                <c:pt idx="2">
                  <c:v>12 Camps
(Half Yearly)</c:v>
                </c:pt>
                <c:pt idx="3">
                  <c:v>24 Camps
(Yearly)</c:v>
                </c:pt>
              </c:strCache>
            </c:strRef>
          </c:cat>
          <c:val>
            <c:numRef>
              <c:f>Sheet2!$C$3:$C$6</c:f>
              <c:numCache>
                <c:formatCode>[$₹-4009]\ #,##0.00</c:formatCode>
                <c:ptCount val="4"/>
                <c:pt idx="0">
                  <c:v>100</c:v>
                </c:pt>
                <c:pt idx="1">
                  <c:v>200</c:v>
                </c:pt>
                <c:pt idx="2">
                  <c:v>1200</c:v>
                </c:pt>
                <c:pt idx="3">
                  <c:v>2400</c:v>
                </c:pt>
              </c:numCache>
            </c:numRef>
          </c:val>
        </c:ser>
        <c:dLbls>
          <c:showLegendKey val="0"/>
          <c:showVal val="0"/>
          <c:showCatName val="0"/>
          <c:showSerName val="0"/>
          <c:showPercent val="0"/>
          <c:showBubbleSize val="0"/>
        </c:dLbls>
        <c:gapWidth val="150"/>
        <c:shape val="box"/>
        <c:axId val="203009024"/>
        <c:axId val="203010816"/>
        <c:axId val="0"/>
      </c:bar3DChart>
      <c:catAx>
        <c:axId val="203009024"/>
        <c:scaling>
          <c:orientation val="minMax"/>
        </c:scaling>
        <c:delete val="0"/>
        <c:axPos val="l"/>
        <c:majorGridlines/>
        <c:majorTickMark val="out"/>
        <c:minorTickMark val="none"/>
        <c:tickLblPos val="nextTo"/>
        <c:txPr>
          <a:bodyPr/>
          <a:lstStyle/>
          <a:p>
            <a:pPr>
              <a:defRPr sz="700"/>
            </a:pPr>
            <a:endParaRPr lang="en-US"/>
          </a:p>
        </c:txPr>
        <c:crossAx val="203010816"/>
        <c:crosses val="autoZero"/>
        <c:auto val="1"/>
        <c:lblAlgn val="ctr"/>
        <c:lblOffset val="100"/>
        <c:noMultiLvlLbl val="0"/>
      </c:catAx>
      <c:valAx>
        <c:axId val="203010816"/>
        <c:scaling>
          <c:orientation val="minMax"/>
        </c:scaling>
        <c:delete val="0"/>
        <c:axPos val="b"/>
        <c:majorGridlines/>
        <c:numFmt formatCode="[$₹-4009]\ #,##0.00" sourceLinked="1"/>
        <c:majorTickMark val="out"/>
        <c:minorTickMark val="none"/>
        <c:tickLblPos val="nextTo"/>
        <c:txPr>
          <a:bodyPr/>
          <a:lstStyle/>
          <a:p>
            <a:pPr>
              <a:defRPr sz="800"/>
            </a:pPr>
            <a:endParaRPr lang="en-US"/>
          </a:p>
        </c:txPr>
        <c:crossAx val="203009024"/>
        <c:crosses val="autoZero"/>
        <c:crossBetween val="between"/>
      </c:valAx>
    </c:plotArea>
    <c:legend>
      <c:legendPos val="r"/>
      <c:layout>
        <c:manualLayout>
          <c:xMode val="edge"/>
          <c:yMode val="edge"/>
          <c:x val="0.82784236094705088"/>
          <c:y val="0.36737832343905202"/>
          <c:w val="0.14912601126272107"/>
          <c:h val="0.26524335312189601"/>
        </c:manualLayout>
      </c:layout>
      <c:overlay val="0"/>
      <c:txPr>
        <a:bodyPr/>
        <a:lstStyle/>
        <a:p>
          <a:pPr>
            <a:defRPr sz="800"/>
          </a:pPr>
          <a:endParaRPr lang="en-US"/>
        </a:p>
      </c:txPr>
    </c:legend>
    <c:plotVisOnly val="1"/>
    <c:dispBlanksAs val="gap"/>
    <c:showDLblsOverMax val="0"/>
  </c:chart>
  <c:spPr>
    <a:ln>
      <a:solidFill>
        <a:schemeClr val="tx1"/>
      </a:solidFill>
    </a:ln>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E8C6C1-EBB2-433D-8819-E43A65B78B72}"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en-AU"/>
        </a:p>
      </dgm:t>
    </dgm:pt>
    <dgm:pt modelId="{36DC22C1-479E-4C46-B724-A05FCDA0F459}">
      <dgm:prSet phldrT="[Text]"/>
      <dgm:spPr/>
      <dgm:t>
        <a:bodyPr/>
        <a:lstStyle/>
        <a:p>
          <a:r>
            <a:rPr lang="en-IN" dirty="0" smtClean="0"/>
            <a:t>Bootstrap Framework/HTML5</a:t>
          </a:r>
          <a:endParaRPr lang="en-AU" dirty="0"/>
        </a:p>
      </dgm:t>
    </dgm:pt>
    <dgm:pt modelId="{4D6F33D6-1F03-4CC7-B0CC-FD5E84BB7185}" type="parTrans" cxnId="{78A19C26-086F-4ABA-96CF-0D37E6A16B65}">
      <dgm:prSet/>
      <dgm:spPr/>
      <dgm:t>
        <a:bodyPr/>
        <a:lstStyle/>
        <a:p>
          <a:endParaRPr lang="en-AU"/>
        </a:p>
      </dgm:t>
    </dgm:pt>
    <dgm:pt modelId="{651A5696-8685-421B-B48F-DC36F4F70A22}" type="sibTrans" cxnId="{78A19C26-086F-4ABA-96CF-0D37E6A16B65}">
      <dgm:prSet/>
      <dgm:spPr/>
      <dgm:t>
        <a:bodyPr/>
        <a:lstStyle/>
        <a:p>
          <a:endParaRPr lang="en-AU"/>
        </a:p>
      </dgm:t>
    </dgm:pt>
    <dgm:pt modelId="{8E04248B-FF6D-4B09-BA5A-D5511CFA63E8}">
      <dgm:prSet phldrT="[Text]"/>
      <dgm:spPr/>
      <dgm:t>
        <a:bodyPr/>
        <a:lstStyle/>
        <a:p>
          <a:r>
            <a:rPr lang="en-IN" dirty="0" err="1" smtClean="0"/>
            <a:t>MongoDb</a:t>
          </a:r>
          <a:r>
            <a:rPr lang="en-IN" dirty="0" smtClean="0"/>
            <a:t> hosted in </a:t>
          </a:r>
          <a:r>
            <a:rPr lang="en-IN" dirty="0" err="1" smtClean="0"/>
            <a:t>MongoLab</a:t>
          </a:r>
          <a:r>
            <a:rPr lang="en-IN" dirty="0" smtClean="0"/>
            <a:t>  </a:t>
          </a:r>
          <a:endParaRPr lang="en-AU" dirty="0"/>
        </a:p>
      </dgm:t>
    </dgm:pt>
    <dgm:pt modelId="{764DAFEC-A7EF-406A-8907-3CCD3A75E820}" type="parTrans" cxnId="{4408F533-B213-4F99-9740-891988AD59A7}">
      <dgm:prSet/>
      <dgm:spPr/>
      <dgm:t>
        <a:bodyPr/>
        <a:lstStyle/>
        <a:p>
          <a:endParaRPr lang="en-AU"/>
        </a:p>
      </dgm:t>
    </dgm:pt>
    <dgm:pt modelId="{C8232000-49D0-4ADD-BD21-12DC2AD4C2A6}" type="sibTrans" cxnId="{4408F533-B213-4F99-9740-891988AD59A7}">
      <dgm:prSet/>
      <dgm:spPr/>
      <dgm:t>
        <a:bodyPr/>
        <a:lstStyle/>
        <a:p>
          <a:endParaRPr lang="en-AU"/>
        </a:p>
      </dgm:t>
    </dgm:pt>
    <dgm:pt modelId="{8526FF18-B74F-4785-AD7E-0A5C785E8395}">
      <dgm:prSet phldrT="[Text]"/>
      <dgm:spPr/>
      <dgm:t>
        <a:bodyPr/>
        <a:lstStyle/>
        <a:p>
          <a:r>
            <a:rPr lang="en-IN" dirty="0" smtClean="0"/>
            <a:t>Express  Server with </a:t>
          </a:r>
          <a:r>
            <a:rPr lang="en-IN" dirty="0" err="1" smtClean="0"/>
            <a:t>Nodejs</a:t>
          </a:r>
          <a:r>
            <a:rPr lang="en-IN" dirty="0" smtClean="0"/>
            <a:t> in Google Cloud Platform</a:t>
          </a:r>
        </a:p>
      </dgm:t>
    </dgm:pt>
    <dgm:pt modelId="{E5CD7C6D-C9BA-4924-B128-1678A82C63C6}" type="parTrans" cxnId="{F521D8A8-0E11-4ADD-8136-8ECC8979832C}">
      <dgm:prSet/>
      <dgm:spPr/>
      <dgm:t>
        <a:bodyPr/>
        <a:lstStyle/>
        <a:p>
          <a:endParaRPr lang="en-AU"/>
        </a:p>
      </dgm:t>
    </dgm:pt>
    <dgm:pt modelId="{B1D253AD-3CA0-46E5-9953-C86336D777EC}" type="sibTrans" cxnId="{F521D8A8-0E11-4ADD-8136-8ECC8979832C}">
      <dgm:prSet/>
      <dgm:spPr/>
      <dgm:t>
        <a:bodyPr/>
        <a:lstStyle/>
        <a:p>
          <a:endParaRPr lang="en-AU"/>
        </a:p>
      </dgm:t>
    </dgm:pt>
    <dgm:pt modelId="{CF8AEC0E-D14C-4F43-B694-6F23271A401D}">
      <dgm:prSet phldrT="[Text]"/>
      <dgm:spPr/>
      <dgm:t>
        <a:bodyPr/>
        <a:lstStyle/>
        <a:p>
          <a:r>
            <a:rPr lang="en-IN" dirty="0" err="1" smtClean="0"/>
            <a:t>Bridgeit</a:t>
          </a:r>
          <a:r>
            <a:rPr lang="en-IN" dirty="0" smtClean="0"/>
            <a:t>- Hybrid Mobile development API</a:t>
          </a:r>
        </a:p>
      </dgm:t>
    </dgm:pt>
    <dgm:pt modelId="{204530C4-078F-4F19-8CD1-41A3DB56A80F}" type="parTrans" cxnId="{C0CDF699-0A44-4C17-86CB-CBBA3EE98DFB}">
      <dgm:prSet/>
      <dgm:spPr/>
      <dgm:t>
        <a:bodyPr/>
        <a:lstStyle/>
        <a:p>
          <a:endParaRPr lang="en-AU"/>
        </a:p>
      </dgm:t>
    </dgm:pt>
    <dgm:pt modelId="{6D0E9079-E1C6-40B4-BAD1-54AB7D1953EC}" type="sibTrans" cxnId="{C0CDF699-0A44-4C17-86CB-CBBA3EE98DFB}">
      <dgm:prSet/>
      <dgm:spPr/>
      <dgm:t>
        <a:bodyPr/>
        <a:lstStyle/>
        <a:p>
          <a:endParaRPr lang="en-AU"/>
        </a:p>
      </dgm:t>
    </dgm:pt>
    <dgm:pt modelId="{8BEFA2A1-62F6-4E45-809B-54A7B7998580}">
      <dgm:prSet phldrT="[Text]"/>
      <dgm:spPr/>
      <dgm:t>
        <a:bodyPr/>
        <a:lstStyle/>
        <a:p>
          <a:r>
            <a:rPr lang="en-IN" dirty="0" err="1" smtClean="0"/>
            <a:t>Jquery</a:t>
          </a:r>
          <a:r>
            <a:rPr lang="en-IN" dirty="0" smtClean="0"/>
            <a:t> / Moment/</a:t>
          </a:r>
          <a:r>
            <a:rPr lang="en-IN" dirty="0" err="1" smtClean="0"/>
            <a:t>Canvasjs</a:t>
          </a:r>
          <a:r>
            <a:rPr lang="en-IN" dirty="0" smtClean="0"/>
            <a:t>  </a:t>
          </a:r>
        </a:p>
      </dgm:t>
    </dgm:pt>
    <dgm:pt modelId="{FB4BA781-517B-4039-8227-0727A0AE02EF}" type="parTrans" cxnId="{67DCCB81-EBAD-4C72-998C-D48E95E5A34C}">
      <dgm:prSet/>
      <dgm:spPr/>
      <dgm:t>
        <a:bodyPr/>
        <a:lstStyle/>
        <a:p>
          <a:endParaRPr lang="en-AU"/>
        </a:p>
      </dgm:t>
    </dgm:pt>
    <dgm:pt modelId="{FE50216E-091C-4DD5-9DAC-07CC073B9232}" type="sibTrans" cxnId="{67DCCB81-EBAD-4C72-998C-D48E95E5A34C}">
      <dgm:prSet/>
      <dgm:spPr/>
      <dgm:t>
        <a:bodyPr/>
        <a:lstStyle/>
        <a:p>
          <a:endParaRPr lang="en-AU"/>
        </a:p>
      </dgm:t>
    </dgm:pt>
    <dgm:pt modelId="{F2C71E9A-8EE4-4F23-AA9C-C8EB20B0CFAD}" type="pres">
      <dgm:prSet presAssocID="{29E8C6C1-EBB2-433D-8819-E43A65B78B72}" presName="Name0" presStyleCnt="0">
        <dgm:presLayoutVars>
          <dgm:chMax val="7"/>
          <dgm:chPref val="7"/>
          <dgm:dir/>
        </dgm:presLayoutVars>
      </dgm:prSet>
      <dgm:spPr/>
      <dgm:t>
        <a:bodyPr/>
        <a:lstStyle/>
        <a:p>
          <a:endParaRPr lang="en-AU"/>
        </a:p>
      </dgm:t>
    </dgm:pt>
    <dgm:pt modelId="{5BF09033-E827-430C-9E42-E95F900CA363}" type="pres">
      <dgm:prSet presAssocID="{29E8C6C1-EBB2-433D-8819-E43A65B78B72}" presName="Name1" presStyleCnt="0"/>
      <dgm:spPr/>
    </dgm:pt>
    <dgm:pt modelId="{3DAB9925-F615-4C44-A3EE-38B848337C4B}" type="pres">
      <dgm:prSet presAssocID="{29E8C6C1-EBB2-433D-8819-E43A65B78B72}" presName="cycle" presStyleCnt="0"/>
      <dgm:spPr/>
    </dgm:pt>
    <dgm:pt modelId="{E85E2312-7DA5-4F23-9DD5-2D1F1A191E50}" type="pres">
      <dgm:prSet presAssocID="{29E8C6C1-EBB2-433D-8819-E43A65B78B72}" presName="srcNode" presStyleLbl="node1" presStyleIdx="0" presStyleCnt="5"/>
      <dgm:spPr/>
    </dgm:pt>
    <dgm:pt modelId="{56996355-1461-4D88-A30C-01B0509E797A}" type="pres">
      <dgm:prSet presAssocID="{29E8C6C1-EBB2-433D-8819-E43A65B78B72}" presName="conn" presStyleLbl="parChTrans1D2" presStyleIdx="0" presStyleCnt="1"/>
      <dgm:spPr/>
      <dgm:t>
        <a:bodyPr/>
        <a:lstStyle/>
        <a:p>
          <a:endParaRPr lang="en-AU"/>
        </a:p>
      </dgm:t>
    </dgm:pt>
    <dgm:pt modelId="{9439856E-4882-4BE9-AE7F-EF9BCC19DC70}" type="pres">
      <dgm:prSet presAssocID="{29E8C6C1-EBB2-433D-8819-E43A65B78B72}" presName="extraNode" presStyleLbl="node1" presStyleIdx="0" presStyleCnt="5"/>
      <dgm:spPr/>
    </dgm:pt>
    <dgm:pt modelId="{75AC737B-9FAA-4A3F-87AE-623826769133}" type="pres">
      <dgm:prSet presAssocID="{29E8C6C1-EBB2-433D-8819-E43A65B78B72}" presName="dstNode" presStyleLbl="node1" presStyleIdx="0" presStyleCnt="5"/>
      <dgm:spPr/>
    </dgm:pt>
    <dgm:pt modelId="{E2A142CE-19D9-4BBB-8A27-AF2CD8B8867B}" type="pres">
      <dgm:prSet presAssocID="{36DC22C1-479E-4C46-B724-A05FCDA0F459}" presName="text_1" presStyleLbl="node1" presStyleIdx="0" presStyleCnt="5">
        <dgm:presLayoutVars>
          <dgm:bulletEnabled val="1"/>
        </dgm:presLayoutVars>
      </dgm:prSet>
      <dgm:spPr/>
      <dgm:t>
        <a:bodyPr/>
        <a:lstStyle/>
        <a:p>
          <a:endParaRPr lang="en-AU"/>
        </a:p>
      </dgm:t>
    </dgm:pt>
    <dgm:pt modelId="{A8B0842F-B5D2-4981-8AB0-50B8AAC0C9E8}" type="pres">
      <dgm:prSet presAssocID="{36DC22C1-479E-4C46-B724-A05FCDA0F459}" presName="accent_1" presStyleCnt="0"/>
      <dgm:spPr/>
    </dgm:pt>
    <dgm:pt modelId="{0377C01F-19BE-4417-A648-180030373D91}" type="pres">
      <dgm:prSet presAssocID="{36DC22C1-479E-4C46-B724-A05FCDA0F459}" presName="accentRepeatNode" presStyleLbl="solidFgAcc1" presStyleIdx="0" presStyleCnt="5"/>
      <dgm:spPr/>
    </dgm:pt>
    <dgm:pt modelId="{54A407D4-0C92-48F6-8858-E099A3E97B18}" type="pres">
      <dgm:prSet presAssocID="{8E04248B-FF6D-4B09-BA5A-D5511CFA63E8}" presName="text_2" presStyleLbl="node1" presStyleIdx="1" presStyleCnt="5">
        <dgm:presLayoutVars>
          <dgm:bulletEnabled val="1"/>
        </dgm:presLayoutVars>
      </dgm:prSet>
      <dgm:spPr/>
      <dgm:t>
        <a:bodyPr/>
        <a:lstStyle/>
        <a:p>
          <a:endParaRPr lang="en-AU"/>
        </a:p>
      </dgm:t>
    </dgm:pt>
    <dgm:pt modelId="{F4387C0E-7527-477E-83B6-00CE0B70DAF5}" type="pres">
      <dgm:prSet presAssocID="{8E04248B-FF6D-4B09-BA5A-D5511CFA63E8}" presName="accent_2" presStyleCnt="0"/>
      <dgm:spPr/>
    </dgm:pt>
    <dgm:pt modelId="{590104B9-1375-4E88-9AED-7C42C931493B}" type="pres">
      <dgm:prSet presAssocID="{8E04248B-FF6D-4B09-BA5A-D5511CFA63E8}" presName="accentRepeatNode" presStyleLbl="solidFgAcc1" presStyleIdx="1" presStyleCnt="5"/>
      <dgm:spPr/>
    </dgm:pt>
    <dgm:pt modelId="{58AC8E8E-445B-4A2A-BCDC-10B166475FCF}" type="pres">
      <dgm:prSet presAssocID="{8526FF18-B74F-4785-AD7E-0A5C785E8395}" presName="text_3" presStyleLbl="node1" presStyleIdx="2" presStyleCnt="5">
        <dgm:presLayoutVars>
          <dgm:bulletEnabled val="1"/>
        </dgm:presLayoutVars>
      </dgm:prSet>
      <dgm:spPr/>
      <dgm:t>
        <a:bodyPr/>
        <a:lstStyle/>
        <a:p>
          <a:endParaRPr lang="en-AU"/>
        </a:p>
      </dgm:t>
    </dgm:pt>
    <dgm:pt modelId="{52181BDD-DC02-4246-90D4-A6354AA32C7F}" type="pres">
      <dgm:prSet presAssocID="{8526FF18-B74F-4785-AD7E-0A5C785E8395}" presName="accent_3" presStyleCnt="0"/>
      <dgm:spPr/>
    </dgm:pt>
    <dgm:pt modelId="{62AF72F4-5F4E-4235-8F47-9DABF65E110C}" type="pres">
      <dgm:prSet presAssocID="{8526FF18-B74F-4785-AD7E-0A5C785E8395}" presName="accentRepeatNode" presStyleLbl="solidFgAcc1" presStyleIdx="2" presStyleCnt="5"/>
      <dgm:spPr/>
    </dgm:pt>
    <dgm:pt modelId="{FDD8891B-CA63-4EA4-BBEC-06A2D4C88D7E}" type="pres">
      <dgm:prSet presAssocID="{CF8AEC0E-D14C-4F43-B694-6F23271A401D}" presName="text_4" presStyleLbl="node1" presStyleIdx="3" presStyleCnt="5">
        <dgm:presLayoutVars>
          <dgm:bulletEnabled val="1"/>
        </dgm:presLayoutVars>
      </dgm:prSet>
      <dgm:spPr/>
      <dgm:t>
        <a:bodyPr/>
        <a:lstStyle/>
        <a:p>
          <a:endParaRPr lang="en-AU"/>
        </a:p>
      </dgm:t>
    </dgm:pt>
    <dgm:pt modelId="{35153C01-4B71-4228-AD79-48E5237646F7}" type="pres">
      <dgm:prSet presAssocID="{CF8AEC0E-D14C-4F43-B694-6F23271A401D}" presName="accent_4" presStyleCnt="0"/>
      <dgm:spPr/>
    </dgm:pt>
    <dgm:pt modelId="{DBEA8404-2842-4E6E-B750-1B74361CFBD3}" type="pres">
      <dgm:prSet presAssocID="{CF8AEC0E-D14C-4F43-B694-6F23271A401D}" presName="accentRepeatNode" presStyleLbl="solidFgAcc1" presStyleIdx="3" presStyleCnt="5"/>
      <dgm:spPr/>
    </dgm:pt>
    <dgm:pt modelId="{792FBBE3-E09B-4EF9-9AE6-E70D5FE84C2B}" type="pres">
      <dgm:prSet presAssocID="{8BEFA2A1-62F6-4E45-809B-54A7B7998580}" presName="text_5" presStyleLbl="node1" presStyleIdx="4" presStyleCnt="5">
        <dgm:presLayoutVars>
          <dgm:bulletEnabled val="1"/>
        </dgm:presLayoutVars>
      </dgm:prSet>
      <dgm:spPr/>
      <dgm:t>
        <a:bodyPr/>
        <a:lstStyle/>
        <a:p>
          <a:endParaRPr lang="en-AU"/>
        </a:p>
      </dgm:t>
    </dgm:pt>
    <dgm:pt modelId="{C444A0F5-52F5-4CDF-867A-538CC16D4B3E}" type="pres">
      <dgm:prSet presAssocID="{8BEFA2A1-62F6-4E45-809B-54A7B7998580}" presName="accent_5" presStyleCnt="0"/>
      <dgm:spPr/>
    </dgm:pt>
    <dgm:pt modelId="{F5BC94F6-5EC9-4613-9D0C-6192D42C75FE}" type="pres">
      <dgm:prSet presAssocID="{8BEFA2A1-62F6-4E45-809B-54A7B7998580}" presName="accentRepeatNode" presStyleLbl="solidFgAcc1" presStyleIdx="4" presStyleCnt="5"/>
      <dgm:spPr/>
      <dgm:t>
        <a:bodyPr/>
        <a:lstStyle/>
        <a:p>
          <a:endParaRPr lang="en-AU"/>
        </a:p>
      </dgm:t>
    </dgm:pt>
  </dgm:ptLst>
  <dgm:cxnLst>
    <dgm:cxn modelId="{F521D8A8-0E11-4ADD-8136-8ECC8979832C}" srcId="{29E8C6C1-EBB2-433D-8819-E43A65B78B72}" destId="{8526FF18-B74F-4785-AD7E-0A5C785E8395}" srcOrd="2" destOrd="0" parTransId="{E5CD7C6D-C9BA-4924-B128-1678A82C63C6}" sibTransId="{B1D253AD-3CA0-46E5-9953-C86336D777EC}"/>
    <dgm:cxn modelId="{04D01001-7F76-4738-A127-B4C7DD706701}" type="presOf" srcId="{29E8C6C1-EBB2-433D-8819-E43A65B78B72}" destId="{F2C71E9A-8EE4-4F23-AA9C-C8EB20B0CFAD}" srcOrd="0" destOrd="0" presId="urn:microsoft.com/office/officeart/2008/layout/VerticalCurvedList"/>
    <dgm:cxn modelId="{4408F533-B213-4F99-9740-891988AD59A7}" srcId="{29E8C6C1-EBB2-433D-8819-E43A65B78B72}" destId="{8E04248B-FF6D-4B09-BA5A-D5511CFA63E8}" srcOrd="1" destOrd="0" parTransId="{764DAFEC-A7EF-406A-8907-3CCD3A75E820}" sibTransId="{C8232000-49D0-4ADD-BD21-12DC2AD4C2A6}"/>
    <dgm:cxn modelId="{0603230D-A459-498B-9FC7-766078CB8EE4}" type="presOf" srcId="{8526FF18-B74F-4785-AD7E-0A5C785E8395}" destId="{58AC8E8E-445B-4A2A-BCDC-10B166475FCF}" srcOrd="0" destOrd="0" presId="urn:microsoft.com/office/officeart/2008/layout/VerticalCurvedList"/>
    <dgm:cxn modelId="{67DCCB81-EBAD-4C72-998C-D48E95E5A34C}" srcId="{29E8C6C1-EBB2-433D-8819-E43A65B78B72}" destId="{8BEFA2A1-62F6-4E45-809B-54A7B7998580}" srcOrd="4" destOrd="0" parTransId="{FB4BA781-517B-4039-8227-0727A0AE02EF}" sibTransId="{FE50216E-091C-4DD5-9DAC-07CC073B9232}"/>
    <dgm:cxn modelId="{70B8D8EC-A6C6-43BE-AC36-95DDFB3B7448}" type="presOf" srcId="{651A5696-8685-421B-B48F-DC36F4F70A22}" destId="{56996355-1461-4D88-A30C-01B0509E797A}" srcOrd="0" destOrd="0" presId="urn:microsoft.com/office/officeart/2008/layout/VerticalCurvedList"/>
    <dgm:cxn modelId="{DE3A3D5D-CC56-498C-B9AE-020A59BD0665}" type="presOf" srcId="{8BEFA2A1-62F6-4E45-809B-54A7B7998580}" destId="{792FBBE3-E09B-4EF9-9AE6-E70D5FE84C2B}" srcOrd="0" destOrd="0" presId="urn:microsoft.com/office/officeart/2008/layout/VerticalCurvedList"/>
    <dgm:cxn modelId="{C0CDF699-0A44-4C17-86CB-CBBA3EE98DFB}" srcId="{29E8C6C1-EBB2-433D-8819-E43A65B78B72}" destId="{CF8AEC0E-D14C-4F43-B694-6F23271A401D}" srcOrd="3" destOrd="0" parTransId="{204530C4-078F-4F19-8CD1-41A3DB56A80F}" sibTransId="{6D0E9079-E1C6-40B4-BAD1-54AB7D1953EC}"/>
    <dgm:cxn modelId="{C00CEDED-E871-4F42-A932-968667DBFA35}" type="presOf" srcId="{8E04248B-FF6D-4B09-BA5A-D5511CFA63E8}" destId="{54A407D4-0C92-48F6-8858-E099A3E97B18}" srcOrd="0" destOrd="0" presId="urn:microsoft.com/office/officeart/2008/layout/VerticalCurvedList"/>
    <dgm:cxn modelId="{78A19C26-086F-4ABA-96CF-0D37E6A16B65}" srcId="{29E8C6C1-EBB2-433D-8819-E43A65B78B72}" destId="{36DC22C1-479E-4C46-B724-A05FCDA0F459}" srcOrd="0" destOrd="0" parTransId="{4D6F33D6-1F03-4CC7-B0CC-FD5E84BB7185}" sibTransId="{651A5696-8685-421B-B48F-DC36F4F70A22}"/>
    <dgm:cxn modelId="{A92EAB41-8320-4109-BF9D-55A6CD9E5A01}" type="presOf" srcId="{36DC22C1-479E-4C46-B724-A05FCDA0F459}" destId="{E2A142CE-19D9-4BBB-8A27-AF2CD8B8867B}" srcOrd="0" destOrd="0" presId="urn:microsoft.com/office/officeart/2008/layout/VerticalCurvedList"/>
    <dgm:cxn modelId="{724A8B51-2A5C-4BBC-AEEE-E58EFA1A48D7}" type="presOf" srcId="{CF8AEC0E-D14C-4F43-B694-6F23271A401D}" destId="{FDD8891B-CA63-4EA4-BBEC-06A2D4C88D7E}" srcOrd="0" destOrd="0" presId="urn:microsoft.com/office/officeart/2008/layout/VerticalCurvedList"/>
    <dgm:cxn modelId="{E0EC9569-852C-48BC-A4B6-3219BAC76972}" type="presParOf" srcId="{F2C71E9A-8EE4-4F23-AA9C-C8EB20B0CFAD}" destId="{5BF09033-E827-430C-9E42-E95F900CA363}" srcOrd="0" destOrd="0" presId="urn:microsoft.com/office/officeart/2008/layout/VerticalCurvedList"/>
    <dgm:cxn modelId="{6F16BC8E-C210-470A-9B84-A1A33F2E903B}" type="presParOf" srcId="{5BF09033-E827-430C-9E42-E95F900CA363}" destId="{3DAB9925-F615-4C44-A3EE-38B848337C4B}" srcOrd="0" destOrd="0" presId="urn:microsoft.com/office/officeart/2008/layout/VerticalCurvedList"/>
    <dgm:cxn modelId="{D2CA5E5E-509A-4B60-9F78-C5934933D387}" type="presParOf" srcId="{3DAB9925-F615-4C44-A3EE-38B848337C4B}" destId="{E85E2312-7DA5-4F23-9DD5-2D1F1A191E50}" srcOrd="0" destOrd="0" presId="urn:microsoft.com/office/officeart/2008/layout/VerticalCurvedList"/>
    <dgm:cxn modelId="{85DF3576-F1CC-4805-A75E-FCF864AC25D7}" type="presParOf" srcId="{3DAB9925-F615-4C44-A3EE-38B848337C4B}" destId="{56996355-1461-4D88-A30C-01B0509E797A}" srcOrd="1" destOrd="0" presId="urn:microsoft.com/office/officeart/2008/layout/VerticalCurvedList"/>
    <dgm:cxn modelId="{95E86502-FA52-466D-9AB8-62F840B382D8}" type="presParOf" srcId="{3DAB9925-F615-4C44-A3EE-38B848337C4B}" destId="{9439856E-4882-4BE9-AE7F-EF9BCC19DC70}" srcOrd="2" destOrd="0" presId="urn:microsoft.com/office/officeart/2008/layout/VerticalCurvedList"/>
    <dgm:cxn modelId="{352538AF-DBD7-4001-AE02-F716927BA38D}" type="presParOf" srcId="{3DAB9925-F615-4C44-A3EE-38B848337C4B}" destId="{75AC737B-9FAA-4A3F-87AE-623826769133}" srcOrd="3" destOrd="0" presId="urn:microsoft.com/office/officeart/2008/layout/VerticalCurvedList"/>
    <dgm:cxn modelId="{DE1C60DF-4FB1-48D5-8426-C0A0694DDEDD}" type="presParOf" srcId="{5BF09033-E827-430C-9E42-E95F900CA363}" destId="{E2A142CE-19D9-4BBB-8A27-AF2CD8B8867B}" srcOrd="1" destOrd="0" presId="urn:microsoft.com/office/officeart/2008/layout/VerticalCurvedList"/>
    <dgm:cxn modelId="{6B7416FB-8A49-4608-BF62-BB2657CC0E82}" type="presParOf" srcId="{5BF09033-E827-430C-9E42-E95F900CA363}" destId="{A8B0842F-B5D2-4981-8AB0-50B8AAC0C9E8}" srcOrd="2" destOrd="0" presId="urn:microsoft.com/office/officeart/2008/layout/VerticalCurvedList"/>
    <dgm:cxn modelId="{70A58CCB-063D-4D3A-9857-EF71A711CB44}" type="presParOf" srcId="{A8B0842F-B5D2-4981-8AB0-50B8AAC0C9E8}" destId="{0377C01F-19BE-4417-A648-180030373D91}" srcOrd="0" destOrd="0" presId="urn:microsoft.com/office/officeart/2008/layout/VerticalCurvedList"/>
    <dgm:cxn modelId="{48D72226-B429-4D29-87AF-97B825732E84}" type="presParOf" srcId="{5BF09033-E827-430C-9E42-E95F900CA363}" destId="{54A407D4-0C92-48F6-8858-E099A3E97B18}" srcOrd="3" destOrd="0" presId="urn:microsoft.com/office/officeart/2008/layout/VerticalCurvedList"/>
    <dgm:cxn modelId="{E8ECCC93-91D8-400D-A4D4-DF170273D690}" type="presParOf" srcId="{5BF09033-E827-430C-9E42-E95F900CA363}" destId="{F4387C0E-7527-477E-83B6-00CE0B70DAF5}" srcOrd="4" destOrd="0" presId="urn:microsoft.com/office/officeart/2008/layout/VerticalCurvedList"/>
    <dgm:cxn modelId="{F79389E5-4DDB-4282-AACC-F471E42129F0}" type="presParOf" srcId="{F4387C0E-7527-477E-83B6-00CE0B70DAF5}" destId="{590104B9-1375-4E88-9AED-7C42C931493B}" srcOrd="0" destOrd="0" presId="urn:microsoft.com/office/officeart/2008/layout/VerticalCurvedList"/>
    <dgm:cxn modelId="{2AF6EF4B-8CDF-4D48-A2CA-4F4655F05FAF}" type="presParOf" srcId="{5BF09033-E827-430C-9E42-E95F900CA363}" destId="{58AC8E8E-445B-4A2A-BCDC-10B166475FCF}" srcOrd="5" destOrd="0" presId="urn:microsoft.com/office/officeart/2008/layout/VerticalCurvedList"/>
    <dgm:cxn modelId="{56B8F1F0-24B5-4F16-9DA3-1DE5D0631EC2}" type="presParOf" srcId="{5BF09033-E827-430C-9E42-E95F900CA363}" destId="{52181BDD-DC02-4246-90D4-A6354AA32C7F}" srcOrd="6" destOrd="0" presId="urn:microsoft.com/office/officeart/2008/layout/VerticalCurvedList"/>
    <dgm:cxn modelId="{F87D43B0-EE0A-4B1A-9C56-9F37AC5EF8A7}" type="presParOf" srcId="{52181BDD-DC02-4246-90D4-A6354AA32C7F}" destId="{62AF72F4-5F4E-4235-8F47-9DABF65E110C}" srcOrd="0" destOrd="0" presId="urn:microsoft.com/office/officeart/2008/layout/VerticalCurvedList"/>
    <dgm:cxn modelId="{C1CF8AF8-B5D0-4A52-835B-B113E346208C}" type="presParOf" srcId="{5BF09033-E827-430C-9E42-E95F900CA363}" destId="{FDD8891B-CA63-4EA4-BBEC-06A2D4C88D7E}" srcOrd="7" destOrd="0" presId="urn:microsoft.com/office/officeart/2008/layout/VerticalCurvedList"/>
    <dgm:cxn modelId="{5376A799-0306-4144-86F8-C468C79ADCED}" type="presParOf" srcId="{5BF09033-E827-430C-9E42-E95F900CA363}" destId="{35153C01-4B71-4228-AD79-48E5237646F7}" srcOrd="8" destOrd="0" presId="urn:microsoft.com/office/officeart/2008/layout/VerticalCurvedList"/>
    <dgm:cxn modelId="{768E7D10-0DCF-4AF9-8A53-FFBA58B2DA3C}" type="presParOf" srcId="{35153C01-4B71-4228-AD79-48E5237646F7}" destId="{DBEA8404-2842-4E6E-B750-1B74361CFBD3}" srcOrd="0" destOrd="0" presId="urn:microsoft.com/office/officeart/2008/layout/VerticalCurvedList"/>
    <dgm:cxn modelId="{4BFC0926-57B8-4567-9002-3C37D8BA825B}" type="presParOf" srcId="{5BF09033-E827-430C-9E42-E95F900CA363}" destId="{792FBBE3-E09B-4EF9-9AE6-E70D5FE84C2B}" srcOrd="9" destOrd="0" presId="urn:microsoft.com/office/officeart/2008/layout/VerticalCurvedList"/>
    <dgm:cxn modelId="{87F9340D-ED9E-4381-B35D-495908C7BA21}" type="presParOf" srcId="{5BF09033-E827-430C-9E42-E95F900CA363}" destId="{C444A0F5-52F5-4CDF-867A-538CC16D4B3E}" srcOrd="10" destOrd="0" presId="urn:microsoft.com/office/officeart/2008/layout/VerticalCurvedList"/>
    <dgm:cxn modelId="{29CC6111-34D6-46EC-85E6-8609AE83881A}" type="presParOf" srcId="{C444A0F5-52F5-4CDF-867A-538CC16D4B3E}" destId="{F5BC94F6-5EC9-4613-9D0C-6192D42C75F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96355-1461-4D88-A30C-01B0509E797A}">
      <dsp:nvSpPr>
        <dsp:cNvPr id="0" name=""/>
        <dsp:cNvSpPr/>
      </dsp:nvSpPr>
      <dsp:spPr>
        <a:xfrm>
          <a:off x="-5116992" y="-783865"/>
          <a:ext cx="6093694" cy="6093694"/>
        </a:xfrm>
        <a:prstGeom prst="blockArc">
          <a:avLst>
            <a:gd name="adj1" fmla="val 18900000"/>
            <a:gd name="adj2" fmla="val 2700000"/>
            <a:gd name="adj3" fmla="val 354"/>
          </a:avLst>
        </a:pr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A142CE-19D9-4BBB-8A27-AF2CD8B8867B}">
      <dsp:nvSpPr>
        <dsp:cNvPr id="0" name=""/>
        <dsp:cNvSpPr/>
      </dsp:nvSpPr>
      <dsp:spPr>
        <a:xfrm>
          <a:off x="427226" y="282782"/>
          <a:ext cx="3182698" cy="565926"/>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204" tIns="38100" rIns="38100" bIns="38100" numCol="1" spcCol="1270" anchor="ctr" anchorCtr="0">
          <a:noAutofit/>
        </a:bodyPr>
        <a:lstStyle/>
        <a:p>
          <a:pPr lvl="0" algn="l" defTabSz="666750">
            <a:lnSpc>
              <a:spcPct val="90000"/>
            </a:lnSpc>
            <a:spcBef>
              <a:spcPct val="0"/>
            </a:spcBef>
            <a:spcAft>
              <a:spcPct val="35000"/>
            </a:spcAft>
          </a:pPr>
          <a:r>
            <a:rPr lang="en-IN" sz="1500" kern="1200" dirty="0" smtClean="0"/>
            <a:t>Bootstrap Framework/HTML5</a:t>
          </a:r>
          <a:endParaRPr lang="en-AU" sz="1500" kern="1200" dirty="0"/>
        </a:p>
      </dsp:txBody>
      <dsp:txXfrm>
        <a:off x="427226" y="282782"/>
        <a:ext cx="3182698" cy="565926"/>
      </dsp:txXfrm>
    </dsp:sp>
    <dsp:sp modelId="{0377C01F-19BE-4417-A648-180030373D91}">
      <dsp:nvSpPr>
        <dsp:cNvPr id="0" name=""/>
        <dsp:cNvSpPr/>
      </dsp:nvSpPr>
      <dsp:spPr>
        <a:xfrm>
          <a:off x="73522" y="212041"/>
          <a:ext cx="707408" cy="707408"/>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A407D4-0C92-48F6-8858-E099A3E97B18}">
      <dsp:nvSpPr>
        <dsp:cNvPr id="0" name=""/>
        <dsp:cNvSpPr/>
      </dsp:nvSpPr>
      <dsp:spPr>
        <a:xfrm>
          <a:off x="832752" y="1131400"/>
          <a:ext cx="2777172" cy="565926"/>
        </a:xfrm>
        <a:prstGeom prst="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204" tIns="38100" rIns="38100" bIns="38100" numCol="1" spcCol="1270" anchor="ctr" anchorCtr="0">
          <a:noAutofit/>
        </a:bodyPr>
        <a:lstStyle/>
        <a:p>
          <a:pPr lvl="0" algn="l" defTabSz="666750">
            <a:lnSpc>
              <a:spcPct val="90000"/>
            </a:lnSpc>
            <a:spcBef>
              <a:spcPct val="0"/>
            </a:spcBef>
            <a:spcAft>
              <a:spcPct val="35000"/>
            </a:spcAft>
          </a:pPr>
          <a:r>
            <a:rPr lang="en-IN" sz="1500" kern="1200" dirty="0" err="1" smtClean="0"/>
            <a:t>MongoDb</a:t>
          </a:r>
          <a:r>
            <a:rPr lang="en-IN" sz="1500" kern="1200" dirty="0" smtClean="0"/>
            <a:t> hosted in </a:t>
          </a:r>
          <a:r>
            <a:rPr lang="en-IN" sz="1500" kern="1200" dirty="0" err="1" smtClean="0"/>
            <a:t>MongoLab</a:t>
          </a:r>
          <a:r>
            <a:rPr lang="en-IN" sz="1500" kern="1200" dirty="0" smtClean="0"/>
            <a:t>  </a:t>
          </a:r>
          <a:endParaRPr lang="en-AU" sz="1500" kern="1200" dirty="0"/>
        </a:p>
      </dsp:txBody>
      <dsp:txXfrm>
        <a:off x="832752" y="1131400"/>
        <a:ext cx="2777172" cy="565926"/>
      </dsp:txXfrm>
    </dsp:sp>
    <dsp:sp modelId="{590104B9-1375-4E88-9AED-7C42C931493B}">
      <dsp:nvSpPr>
        <dsp:cNvPr id="0" name=""/>
        <dsp:cNvSpPr/>
      </dsp:nvSpPr>
      <dsp:spPr>
        <a:xfrm>
          <a:off x="479048" y="1060659"/>
          <a:ext cx="707408" cy="707408"/>
        </a:xfrm>
        <a:prstGeom prst="ellipse">
          <a:avLst/>
        </a:prstGeom>
        <a:solidFill>
          <a:schemeClr val="lt1">
            <a:hueOff val="0"/>
            <a:satOff val="0"/>
            <a:lumOff val="0"/>
            <a:alphaOff val="0"/>
          </a:schemeClr>
        </a:solidFill>
        <a:ln w="25400" cap="flat" cmpd="sng" algn="ctr">
          <a:solidFill>
            <a:schemeClr val="accent3">
              <a:hueOff val="2812566"/>
              <a:satOff val="-4220"/>
              <a:lumOff val="-686"/>
              <a:alphaOff val="0"/>
            </a:schemeClr>
          </a:solidFill>
          <a:prstDash val="solid"/>
        </a:ln>
        <a:effectLst/>
      </dsp:spPr>
      <dsp:style>
        <a:lnRef idx="2">
          <a:scrgbClr r="0" g="0" b="0"/>
        </a:lnRef>
        <a:fillRef idx="1">
          <a:scrgbClr r="0" g="0" b="0"/>
        </a:fillRef>
        <a:effectRef idx="0">
          <a:scrgbClr r="0" g="0" b="0"/>
        </a:effectRef>
        <a:fontRef idx="minor"/>
      </dsp:style>
    </dsp:sp>
    <dsp:sp modelId="{58AC8E8E-445B-4A2A-BCDC-10B166475FCF}">
      <dsp:nvSpPr>
        <dsp:cNvPr id="0" name=""/>
        <dsp:cNvSpPr/>
      </dsp:nvSpPr>
      <dsp:spPr>
        <a:xfrm>
          <a:off x="957216" y="1980018"/>
          <a:ext cx="2652708" cy="565926"/>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204" tIns="38100" rIns="38100" bIns="38100" numCol="1" spcCol="1270" anchor="ctr" anchorCtr="0">
          <a:noAutofit/>
        </a:bodyPr>
        <a:lstStyle/>
        <a:p>
          <a:pPr lvl="0" algn="l" defTabSz="666750">
            <a:lnSpc>
              <a:spcPct val="90000"/>
            </a:lnSpc>
            <a:spcBef>
              <a:spcPct val="0"/>
            </a:spcBef>
            <a:spcAft>
              <a:spcPct val="35000"/>
            </a:spcAft>
          </a:pPr>
          <a:r>
            <a:rPr lang="en-IN" sz="1500" kern="1200" dirty="0" smtClean="0"/>
            <a:t>Express  Server with </a:t>
          </a:r>
          <a:r>
            <a:rPr lang="en-IN" sz="1500" kern="1200" dirty="0" err="1" smtClean="0"/>
            <a:t>Nodejs</a:t>
          </a:r>
          <a:r>
            <a:rPr lang="en-IN" sz="1500" kern="1200" dirty="0" smtClean="0"/>
            <a:t> in Google Cloud Platform</a:t>
          </a:r>
        </a:p>
      </dsp:txBody>
      <dsp:txXfrm>
        <a:off x="957216" y="1980018"/>
        <a:ext cx="2652708" cy="565926"/>
      </dsp:txXfrm>
    </dsp:sp>
    <dsp:sp modelId="{62AF72F4-5F4E-4235-8F47-9DABF65E110C}">
      <dsp:nvSpPr>
        <dsp:cNvPr id="0" name=""/>
        <dsp:cNvSpPr/>
      </dsp:nvSpPr>
      <dsp:spPr>
        <a:xfrm>
          <a:off x="603512" y="1909277"/>
          <a:ext cx="707408" cy="707408"/>
        </a:xfrm>
        <a:prstGeom prst="ellipse">
          <a:avLst/>
        </a:prstGeom>
        <a:solidFill>
          <a:schemeClr val="lt1">
            <a:hueOff val="0"/>
            <a:satOff val="0"/>
            <a:lumOff val="0"/>
            <a:alphaOff val="0"/>
          </a:schemeClr>
        </a:solidFill>
        <a:ln w="25400" cap="flat" cmpd="sng" algn="ctr">
          <a:solidFill>
            <a:schemeClr val="accent3">
              <a:hueOff val="5625132"/>
              <a:satOff val="-8440"/>
              <a:lumOff val="-1373"/>
              <a:alphaOff val="0"/>
            </a:schemeClr>
          </a:solidFill>
          <a:prstDash val="solid"/>
        </a:ln>
        <a:effectLst/>
      </dsp:spPr>
      <dsp:style>
        <a:lnRef idx="2">
          <a:scrgbClr r="0" g="0" b="0"/>
        </a:lnRef>
        <a:fillRef idx="1">
          <a:scrgbClr r="0" g="0" b="0"/>
        </a:fillRef>
        <a:effectRef idx="0">
          <a:scrgbClr r="0" g="0" b="0"/>
        </a:effectRef>
        <a:fontRef idx="minor"/>
      </dsp:style>
    </dsp:sp>
    <dsp:sp modelId="{FDD8891B-CA63-4EA4-BBEC-06A2D4C88D7E}">
      <dsp:nvSpPr>
        <dsp:cNvPr id="0" name=""/>
        <dsp:cNvSpPr/>
      </dsp:nvSpPr>
      <dsp:spPr>
        <a:xfrm>
          <a:off x="832752" y="2828636"/>
          <a:ext cx="2777172" cy="565926"/>
        </a:xfrm>
        <a:prstGeom prst="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204" tIns="38100" rIns="38100" bIns="38100" numCol="1" spcCol="1270" anchor="ctr" anchorCtr="0">
          <a:noAutofit/>
        </a:bodyPr>
        <a:lstStyle/>
        <a:p>
          <a:pPr lvl="0" algn="l" defTabSz="666750">
            <a:lnSpc>
              <a:spcPct val="90000"/>
            </a:lnSpc>
            <a:spcBef>
              <a:spcPct val="0"/>
            </a:spcBef>
            <a:spcAft>
              <a:spcPct val="35000"/>
            </a:spcAft>
          </a:pPr>
          <a:r>
            <a:rPr lang="en-IN" sz="1500" kern="1200" dirty="0" err="1" smtClean="0"/>
            <a:t>Bridgeit</a:t>
          </a:r>
          <a:r>
            <a:rPr lang="en-IN" sz="1500" kern="1200" dirty="0" smtClean="0"/>
            <a:t>- Hybrid Mobile development API</a:t>
          </a:r>
        </a:p>
      </dsp:txBody>
      <dsp:txXfrm>
        <a:off x="832752" y="2828636"/>
        <a:ext cx="2777172" cy="565926"/>
      </dsp:txXfrm>
    </dsp:sp>
    <dsp:sp modelId="{DBEA8404-2842-4E6E-B750-1B74361CFBD3}">
      <dsp:nvSpPr>
        <dsp:cNvPr id="0" name=""/>
        <dsp:cNvSpPr/>
      </dsp:nvSpPr>
      <dsp:spPr>
        <a:xfrm>
          <a:off x="479048" y="2757895"/>
          <a:ext cx="707408" cy="707408"/>
        </a:xfrm>
        <a:prstGeom prst="ellipse">
          <a:avLst/>
        </a:prstGeom>
        <a:solidFill>
          <a:schemeClr val="lt1">
            <a:hueOff val="0"/>
            <a:satOff val="0"/>
            <a:lumOff val="0"/>
            <a:alphaOff val="0"/>
          </a:schemeClr>
        </a:solidFill>
        <a:ln w="25400" cap="flat" cmpd="sng" algn="ctr">
          <a:solidFill>
            <a:schemeClr val="accent3">
              <a:hueOff val="8437698"/>
              <a:satOff val="-12660"/>
              <a:lumOff val="-2059"/>
              <a:alphaOff val="0"/>
            </a:schemeClr>
          </a:solidFill>
          <a:prstDash val="solid"/>
        </a:ln>
        <a:effectLst/>
      </dsp:spPr>
      <dsp:style>
        <a:lnRef idx="2">
          <a:scrgbClr r="0" g="0" b="0"/>
        </a:lnRef>
        <a:fillRef idx="1">
          <a:scrgbClr r="0" g="0" b="0"/>
        </a:fillRef>
        <a:effectRef idx="0">
          <a:scrgbClr r="0" g="0" b="0"/>
        </a:effectRef>
        <a:fontRef idx="minor"/>
      </dsp:style>
    </dsp:sp>
    <dsp:sp modelId="{792FBBE3-E09B-4EF9-9AE6-E70D5FE84C2B}">
      <dsp:nvSpPr>
        <dsp:cNvPr id="0" name=""/>
        <dsp:cNvSpPr/>
      </dsp:nvSpPr>
      <dsp:spPr>
        <a:xfrm>
          <a:off x="427226" y="3677254"/>
          <a:ext cx="3182698" cy="565926"/>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204" tIns="38100" rIns="38100" bIns="38100" numCol="1" spcCol="1270" anchor="ctr" anchorCtr="0">
          <a:noAutofit/>
        </a:bodyPr>
        <a:lstStyle/>
        <a:p>
          <a:pPr lvl="0" algn="l" defTabSz="666750">
            <a:lnSpc>
              <a:spcPct val="90000"/>
            </a:lnSpc>
            <a:spcBef>
              <a:spcPct val="0"/>
            </a:spcBef>
            <a:spcAft>
              <a:spcPct val="35000"/>
            </a:spcAft>
          </a:pPr>
          <a:r>
            <a:rPr lang="en-IN" sz="1500" kern="1200" dirty="0" err="1" smtClean="0"/>
            <a:t>Jquery</a:t>
          </a:r>
          <a:r>
            <a:rPr lang="en-IN" sz="1500" kern="1200" dirty="0" smtClean="0"/>
            <a:t> / Moment/</a:t>
          </a:r>
          <a:r>
            <a:rPr lang="en-IN" sz="1500" kern="1200" dirty="0" err="1" smtClean="0"/>
            <a:t>Canvasjs</a:t>
          </a:r>
          <a:r>
            <a:rPr lang="en-IN" sz="1500" kern="1200" dirty="0" smtClean="0"/>
            <a:t>  </a:t>
          </a:r>
        </a:p>
      </dsp:txBody>
      <dsp:txXfrm>
        <a:off x="427226" y="3677254"/>
        <a:ext cx="3182698" cy="565926"/>
      </dsp:txXfrm>
    </dsp:sp>
    <dsp:sp modelId="{F5BC94F6-5EC9-4613-9D0C-6192D42C75FE}">
      <dsp:nvSpPr>
        <dsp:cNvPr id="0" name=""/>
        <dsp:cNvSpPr/>
      </dsp:nvSpPr>
      <dsp:spPr>
        <a:xfrm>
          <a:off x="73522" y="3606513"/>
          <a:ext cx="707408" cy="707408"/>
        </a:xfrm>
        <a:prstGeom prst="ellipse">
          <a:avLst/>
        </a:prstGeom>
        <a:solidFill>
          <a:schemeClr val="lt1">
            <a:hueOff val="0"/>
            <a:satOff val="0"/>
            <a:lumOff val="0"/>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A59386-6924-4CA7-80B0-AE5F6CED1FE6}" type="datetimeFigureOut">
              <a:rPr lang="en-AU" smtClean="0"/>
              <a:t>1/11/2015</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0F5C6F-8348-4FF8-A81E-FF282408AB4F}" type="slidenum">
              <a:rPr lang="en-AU" smtClean="0"/>
              <a:t>‹#›</a:t>
            </a:fld>
            <a:endParaRPr lang="en-AU"/>
          </a:p>
        </p:txBody>
      </p:sp>
    </p:spTree>
    <p:extLst>
      <p:ext uri="{BB962C8B-B14F-4D97-AF65-F5344CB8AC3E}">
        <p14:creationId xmlns:p14="http://schemas.microsoft.com/office/powerpoint/2010/main" val="1520085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D0F5C6F-8348-4FF8-A81E-FF282408AB4F}" type="slidenum">
              <a:rPr lang="en-AU" smtClean="0"/>
              <a:t>3</a:t>
            </a:fld>
            <a:endParaRPr lang="en-AU"/>
          </a:p>
        </p:txBody>
      </p:sp>
    </p:spTree>
    <p:extLst>
      <p:ext uri="{BB962C8B-B14F-4D97-AF65-F5344CB8AC3E}">
        <p14:creationId xmlns:p14="http://schemas.microsoft.com/office/powerpoint/2010/main" val="598874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D0F5C6F-8348-4FF8-A81E-FF282408AB4F}" type="slidenum">
              <a:rPr lang="en-AU" smtClean="0"/>
              <a:t>13</a:t>
            </a:fld>
            <a:endParaRPr lang="en-AU"/>
          </a:p>
        </p:txBody>
      </p:sp>
    </p:spTree>
    <p:extLst>
      <p:ext uri="{BB962C8B-B14F-4D97-AF65-F5344CB8AC3E}">
        <p14:creationId xmlns:p14="http://schemas.microsoft.com/office/powerpoint/2010/main" val="598874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D0F5C6F-8348-4FF8-A81E-FF282408AB4F}" type="slidenum">
              <a:rPr lang="en-AU" smtClean="0"/>
              <a:t>14</a:t>
            </a:fld>
            <a:endParaRPr lang="en-AU"/>
          </a:p>
        </p:txBody>
      </p:sp>
    </p:spTree>
    <p:extLst>
      <p:ext uri="{BB962C8B-B14F-4D97-AF65-F5344CB8AC3E}">
        <p14:creationId xmlns:p14="http://schemas.microsoft.com/office/powerpoint/2010/main" val="598874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D0F5C6F-8348-4FF8-A81E-FF282408AB4F}" type="slidenum">
              <a:rPr lang="en-AU" smtClean="0"/>
              <a:t>15</a:t>
            </a:fld>
            <a:endParaRPr lang="en-AU"/>
          </a:p>
        </p:txBody>
      </p:sp>
    </p:spTree>
    <p:extLst>
      <p:ext uri="{BB962C8B-B14F-4D97-AF65-F5344CB8AC3E}">
        <p14:creationId xmlns:p14="http://schemas.microsoft.com/office/powerpoint/2010/main" val="598874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D0F5C6F-8348-4FF8-A81E-FF282408AB4F}" type="slidenum">
              <a:rPr lang="en-AU" smtClean="0"/>
              <a:t>4</a:t>
            </a:fld>
            <a:endParaRPr lang="en-AU"/>
          </a:p>
        </p:txBody>
      </p:sp>
    </p:spTree>
    <p:extLst>
      <p:ext uri="{BB962C8B-B14F-4D97-AF65-F5344CB8AC3E}">
        <p14:creationId xmlns:p14="http://schemas.microsoft.com/office/powerpoint/2010/main" val="598874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D0F5C6F-8348-4FF8-A81E-FF282408AB4F}" type="slidenum">
              <a:rPr lang="en-AU" smtClean="0"/>
              <a:t>5</a:t>
            </a:fld>
            <a:endParaRPr lang="en-AU"/>
          </a:p>
        </p:txBody>
      </p:sp>
    </p:spTree>
    <p:extLst>
      <p:ext uri="{BB962C8B-B14F-4D97-AF65-F5344CB8AC3E}">
        <p14:creationId xmlns:p14="http://schemas.microsoft.com/office/powerpoint/2010/main" val="59887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D0F5C6F-8348-4FF8-A81E-FF282408AB4F}" type="slidenum">
              <a:rPr lang="en-AU" smtClean="0"/>
              <a:t>7</a:t>
            </a:fld>
            <a:endParaRPr lang="en-AU"/>
          </a:p>
        </p:txBody>
      </p:sp>
    </p:spTree>
    <p:extLst>
      <p:ext uri="{BB962C8B-B14F-4D97-AF65-F5344CB8AC3E}">
        <p14:creationId xmlns:p14="http://schemas.microsoft.com/office/powerpoint/2010/main" val="598874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D0F5C6F-8348-4FF8-A81E-FF282408AB4F}" type="slidenum">
              <a:rPr lang="en-AU" smtClean="0"/>
              <a:t>8</a:t>
            </a:fld>
            <a:endParaRPr lang="en-AU"/>
          </a:p>
        </p:txBody>
      </p:sp>
    </p:spTree>
    <p:extLst>
      <p:ext uri="{BB962C8B-B14F-4D97-AF65-F5344CB8AC3E}">
        <p14:creationId xmlns:p14="http://schemas.microsoft.com/office/powerpoint/2010/main" val="598874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D0F5C6F-8348-4FF8-A81E-FF282408AB4F}" type="slidenum">
              <a:rPr lang="en-AU" smtClean="0"/>
              <a:t>9</a:t>
            </a:fld>
            <a:endParaRPr lang="en-AU"/>
          </a:p>
        </p:txBody>
      </p:sp>
    </p:spTree>
    <p:extLst>
      <p:ext uri="{BB962C8B-B14F-4D97-AF65-F5344CB8AC3E}">
        <p14:creationId xmlns:p14="http://schemas.microsoft.com/office/powerpoint/2010/main" val="598874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D0F5C6F-8348-4FF8-A81E-FF282408AB4F}" type="slidenum">
              <a:rPr lang="en-AU" smtClean="0"/>
              <a:t>10</a:t>
            </a:fld>
            <a:endParaRPr lang="en-AU"/>
          </a:p>
        </p:txBody>
      </p:sp>
    </p:spTree>
    <p:extLst>
      <p:ext uri="{BB962C8B-B14F-4D97-AF65-F5344CB8AC3E}">
        <p14:creationId xmlns:p14="http://schemas.microsoft.com/office/powerpoint/2010/main" val="598874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D0F5C6F-8348-4FF8-A81E-FF282408AB4F}" type="slidenum">
              <a:rPr lang="en-AU" smtClean="0"/>
              <a:t>11</a:t>
            </a:fld>
            <a:endParaRPr lang="en-AU"/>
          </a:p>
        </p:txBody>
      </p:sp>
    </p:spTree>
    <p:extLst>
      <p:ext uri="{BB962C8B-B14F-4D97-AF65-F5344CB8AC3E}">
        <p14:creationId xmlns:p14="http://schemas.microsoft.com/office/powerpoint/2010/main" val="598874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D0F5C6F-8348-4FF8-A81E-FF282408AB4F}" type="slidenum">
              <a:rPr lang="en-AU" smtClean="0"/>
              <a:t>12</a:t>
            </a:fld>
            <a:endParaRPr lang="en-AU"/>
          </a:p>
        </p:txBody>
      </p:sp>
    </p:spTree>
    <p:extLst>
      <p:ext uri="{BB962C8B-B14F-4D97-AF65-F5344CB8AC3E}">
        <p14:creationId xmlns:p14="http://schemas.microsoft.com/office/powerpoint/2010/main" val="598874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5E892859-A66C-49C0-B911-2AD1E8FA9C53}" type="datetime5">
              <a:rPr lang="en-AU" smtClean="0"/>
              <a:t>1-Nov-15</a:t>
            </a:fld>
            <a:endParaRPr lang="en-AU" dirty="0"/>
          </a:p>
        </p:txBody>
      </p:sp>
      <p:sp>
        <p:nvSpPr>
          <p:cNvPr id="5" name="Footer Placeholder 4"/>
          <p:cNvSpPr>
            <a:spLocks noGrp="1"/>
          </p:cNvSpPr>
          <p:nvPr>
            <p:ph type="ftr" sz="quarter" idx="11"/>
          </p:nvPr>
        </p:nvSpPr>
        <p:spPr/>
        <p:txBody>
          <a:bodyPr/>
          <a:lstStyle/>
          <a:p>
            <a:r>
              <a:rPr lang="en-AU" smtClean="0"/>
              <a:t>GirlsGeeKsInBlue</a:t>
            </a:r>
            <a:endParaRPr lang="en-AU" dirty="0"/>
          </a:p>
        </p:txBody>
      </p:sp>
      <p:sp>
        <p:nvSpPr>
          <p:cNvPr id="6" name="Slide Number Placeholder 5"/>
          <p:cNvSpPr>
            <a:spLocks noGrp="1"/>
          </p:cNvSpPr>
          <p:nvPr>
            <p:ph type="sldNum" sz="quarter" idx="12"/>
          </p:nvPr>
        </p:nvSpPr>
        <p:spPr/>
        <p:txBody>
          <a:bodyPr/>
          <a:lstStyle/>
          <a:p>
            <a:fld id="{3CABC88B-E375-43B3-917D-D10B4A6F6E67}" type="slidenum">
              <a:rPr lang="en-AU" smtClean="0"/>
              <a:t>‹#›</a:t>
            </a:fld>
            <a:endParaRPr lang="en-AU" dirty="0"/>
          </a:p>
        </p:txBody>
      </p:sp>
    </p:spTree>
    <p:extLst>
      <p:ext uri="{BB962C8B-B14F-4D97-AF65-F5344CB8AC3E}">
        <p14:creationId xmlns:p14="http://schemas.microsoft.com/office/powerpoint/2010/main" val="1038303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6D89C220-EDBA-4BEB-B2C0-EEFDAC6F71CE}" type="datetime5">
              <a:rPr lang="en-AU" smtClean="0"/>
              <a:t>1-Nov-15</a:t>
            </a:fld>
            <a:endParaRPr lang="en-AU" dirty="0"/>
          </a:p>
        </p:txBody>
      </p:sp>
      <p:sp>
        <p:nvSpPr>
          <p:cNvPr id="5" name="Footer Placeholder 4"/>
          <p:cNvSpPr>
            <a:spLocks noGrp="1"/>
          </p:cNvSpPr>
          <p:nvPr>
            <p:ph type="ftr" sz="quarter" idx="11"/>
          </p:nvPr>
        </p:nvSpPr>
        <p:spPr/>
        <p:txBody>
          <a:bodyPr/>
          <a:lstStyle/>
          <a:p>
            <a:r>
              <a:rPr lang="en-AU" smtClean="0"/>
              <a:t>GirlsGeeKsInBlue</a:t>
            </a:r>
            <a:endParaRPr lang="en-AU" dirty="0"/>
          </a:p>
        </p:txBody>
      </p:sp>
      <p:sp>
        <p:nvSpPr>
          <p:cNvPr id="6" name="Slide Number Placeholder 5"/>
          <p:cNvSpPr>
            <a:spLocks noGrp="1"/>
          </p:cNvSpPr>
          <p:nvPr>
            <p:ph type="sldNum" sz="quarter" idx="12"/>
          </p:nvPr>
        </p:nvSpPr>
        <p:spPr/>
        <p:txBody>
          <a:bodyPr/>
          <a:lstStyle/>
          <a:p>
            <a:fld id="{3CABC88B-E375-43B3-917D-D10B4A6F6E67}" type="slidenum">
              <a:rPr lang="en-AU" smtClean="0"/>
              <a:t>‹#›</a:t>
            </a:fld>
            <a:endParaRPr lang="en-AU" dirty="0"/>
          </a:p>
        </p:txBody>
      </p:sp>
    </p:spTree>
    <p:extLst>
      <p:ext uri="{BB962C8B-B14F-4D97-AF65-F5344CB8AC3E}">
        <p14:creationId xmlns:p14="http://schemas.microsoft.com/office/powerpoint/2010/main" val="1292495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D50B1781-52B4-49AF-AC15-51A740879618}" type="datetime5">
              <a:rPr lang="en-AU" smtClean="0"/>
              <a:t>1-Nov-15</a:t>
            </a:fld>
            <a:endParaRPr lang="en-AU" dirty="0"/>
          </a:p>
        </p:txBody>
      </p:sp>
      <p:sp>
        <p:nvSpPr>
          <p:cNvPr id="5" name="Footer Placeholder 4"/>
          <p:cNvSpPr>
            <a:spLocks noGrp="1"/>
          </p:cNvSpPr>
          <p:nvPr>
            <p:ph type="ftr" sz="quarter" idx="11"/>
          </p:nvPr>
        </p:nvSpPr>
        <p:spPr/>
        <p:txBody>
          <a:bodyPr/>
          <a:lstStyle/>
          <a:p>
            <a:r>
              <a:rPr lang="en-AU" smtClean="0"/>
              <a:t>GirlsGeeKsInBlue</a:t>
            </a:r>
            <a:endParaRPr lang="en-AU" dirty="0"/>
          </a:p>
        </p:txBody>
      </p:sp>
      <p:sp>
        <p:nvSpPr>
          <p:cNvPr id="6" name="Slide Number Placeholder 5"/>
          <p:cNvSpPr>
            <a:spLocks noGrp="1"/>
          </p:cNvSpPr>
          <p:nvPr>
            <p:ph type="sldNum" sz="quarter" idx="12"/>
          </p:nvPr>
        </p:nvSpPr>
        <p:spPr/>
        <p:txBody>
          <a:bodyPr/>
          <a:lstStyle/>
          <a:p>
            <a:fld id="{3CABC88B-E375-43B3-917D-D10B4A6F6E67}" type="slidenum">
              <a:rPr lang="en-AU" smtClean="0"/>
              <a:t>‹#›</a:t>
            </a:fld>
            <a:endParaRPr lang="en-AU" dirty="0"/>
          </a:p>
        </p:txBody>
      </p:sp>
    </p:spTree>
    <p:extLst>
      <p:ext uri="{BB962C8B-B14F-4D97-AF65-F5344CB8AC3E}">
        <p14:creationId xmlns:p14="http://schemas.microsoft.com/office/powerpoint/2010/main" val="3409271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Text Placeholder 6"/>
          <p:cNvSpPr>
            <a:spLocks noGrp="1"/>
          </p:cNvSpPr>
          <p:nvPr>
            <p:ph type="body" sz="quarter" idx="11"/>
          </p:nvPr>
        </p:nvSpPr>
        <p:spPr>
          <a:xfrm>
            <a:off x="403225" y="194481"/>
            <a:ext cx="8432800" cy="425450"/>
          </a:xfrm>
          <a:prstGeom prst="rect">
            <a:avLst/>
          </a:prstGeom>
        </p:spPr>
        <p:txBody>
          <a:bodyPr anchor="ctr"/>
          <a:lstStyle>
            <a:lvl1pPr marL="0" indent="0">
              <a:buNone/>
              <a:defRPr lang="en-US" sz="1700" kern="1200" dirty="0" smtClean="0">
                <a:solidFill>
                  <a:srgbClr val="004165"/>
                </a:solidFill>
                <a:latin typeface="Arial" charset="0"/>
                <a:ea typeface="+mn-ea"/>
                <a:cs typeface="Arial" charset="0"/>
              </a:defRPr>
            </a:lvl1pPr>
          </a:lstStyle>
          <a:p>
            <a:pPr lvl="0"/>
            <a:r>
              <a:rPr lang="en-US" dirty="0" smtClean="0"/>
              <a:t>Click to edit Master text styles</a:t>
            </a:r>
          </a:p>
        </p:txBody>
      </p:sp>
      <p:sp>
        <p:nvSpPr>
          <p:cNvPr id="5" name="Rectangle 23"/>
          <p:cNvSpPr>
            <a:spLocks noGrp="1" noChangeArrowheads="1"/>
          </p:cNvSpPr>
          <p:nvPr>
            <p:ph type="sldNum" sz="quarter" idx="12"/>
          </p:nvPr>
        </p:nvSpPr>
        <p:spPr/>
        <p:txBody>
          <a:bodyPr/>
          <a:lstStyle>
            <a:lvl1pPr algn="ctr">
              <a:defRPr>
                <a:solidFill>
                  <a:srgbClr val="007DBA"/>
                </a:solidFill>
              </a:defRPr>
            </a:lvl1pPr>
          </a:lstStyle>
          <a:p>
            <a:pPr>
              <a:defRPr/>
            </a:pPr>
            <a:fld id="{420D4EDF-2B99-4FBC-9BE4-79C14EF7ECB7}" type="slidenum">
              <a:rPr lang="en-AU"/>
              <a:pPr>
                <a:defRPr/>
              </a:pPr>
              <a:t>‹#›</a:t>
            </a:fld>
            <a:endParaRPr lang="en-AU" dirty="0"/>
          </a:p>
        </p:txBody>
      </p:sp>
    </p:spTree>
    <p:extLst>
      <p:ext uri="{BB962C8B-B14F-4D97-AF65-F5344CB8AC3E}">
        <p14:creationId xmlns:p14="http://schemas.microsoft.com/office/powerpoint/2010/main" val="233462130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E561E34-B424-4A6D-9A13-F2DACD33CE65}" type="datetime5">
              <a:rPr lang="en-AU" smtClean="0"/>
              <a:t>1-Nov-15</a:t>
            </a:fld>
            <a:endParaRPr lang="en-AU" dirty="0"/>
          </a:p>
        </p:txBody>
      </p:sp>
      <p:sp>
        <p:nvSpPr>
          <p:cNvPr id="5" name="Footer Placeholder 4"/>
          <p:cNvSpPr>
            <a:spLocks noGrp="1"/>
          </p:cNvSpPr>
          <p:nvPr>
            <p:ph type="ftr" sz="quarter" idx="11"/>
          </p:nvPr>
        </p:nvSpPr>
        <p:spPr/>
        <p:txBody>
          <a:bodyPr/>
          <a:lstStyle/>
          <a:p>
            <a:r>
              <a:rPr lang="en-AU" smtClean="0"/>
              <a:t>GirlsGeeKsInBlue</a:t>
            </a:r>
            <a:endParaRPr lang="en-AU" dirty="0"/>
          </a:p>
        </p:txBody>
      </p:sp>
      <p:sp>
        <p:nvSpPr>
          <p:cNvPr id="6" name="Slide Number Placeholder 5"/>
          <p:cNvSpPr>
            <a:spLocks noGrp="1"/>
          </p:cNvSpPr>
          <p:nvPr>
            <p:ph type="sldNum" sz="quarter" idx="12"/>
          </p:nvPr>
        </p:nvSpPr>
        <p:spPr/>
        <p:txBody>
          <a:bodyPr/>
          <a:lstStyle/>
          <a:p>
            <a:fld id="{3CABC88B-E375-43B3-917D-D10B4A6F6E67}" type="slidenum">
              <a:rPr lang="en-AU" smtClean="0"/>
              <a:t>‹#›</a:t>
            </a:fld>
            <a:endParaRPr lang="en-AU" dirty="0"/>
          </a:p>
        </p:txBody>
      </p:sp>
      <p:pic>
        <p:nvPicPr>
          <p:cNvPr id="7" name="Picture 15" descr="ANZP0060_Reports_Logo"/>
          <p:cNvPicPr>
            <a:picLocks noChangeAspect="1" noChangeArrowheads="1"/>
          </p:cNvPicPr>
          <p:nvPr userDrawn="1"/>
        </p:nvPicPr>
        <p:blipFill>
          <a:blip r:embed="rId2"/>
          <a:srcRect l="5717" t="12979" r="24504" b="21632"/>
          <a:stretch>
            <a:fillRect/>
          </a:stretch>
        </p:blipFill>
        <p:spPr bwMode="auto">
          <a:xfrm>
            <a:off x="8028384" y="0"/>
            <a:ext cx="1115616" cy="393888"/>
          </a:xfrm>
          <a:prstGeom prst="rect">
            <a:avLst/>
          </a:prstGeom>
          <a:noFill/>
          <a:ln w="9525">
            <a:noFill/>
            <a:miter lim="800000"/>
            <a:headEnd/>
            <a:tailEnd/>
          </a:ln>
        </p:spPr>
      </p:pic>
    </p:spTree>
    <p:extLst>
      <p:ext uri="{BB962C8B-B14F-4D97-AF65-F5344CB8AC3E}">
        <p14:creationId xmlns:p14="http://schemas.microsoft.com/office/powerpoint/2010/main" val="2928376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6EB9B6-7C08-4A8F-9A22-9FF2CF759359}" type="datetime5">
              <a:rPr lang="en-AU" smtClean="0"/>
              <a:t>1-Nov-15</a:t>
            </a:fld>
            <a:endParaRPr lang="en-AU" dirty="0"/>
          </a:p>
        </p:txBody>
      </p:sp>
      <p:sp>
        <p:nvSpPr>
          <p:cNvPr id="5" name="Footer Placeholder 4"/>
          <p:cNvSpPr>
            <a:spLocks noGrp="1"/>
          </p:cNvSpPr>
          <p:nvPr>
            <p:ph type="ftr" sz="quarter" idx="11"/>
          </p:nvPr>
        </p:nvSpPr>
        <p:spPr/>
        <p:txBody>
          <a:bodyPr/>
          <a:lstStyle/>
          <a:p>
            <a:r>
              <a:rPr lang="en-AU" smtClean="0"/>
              <a:t>GirlsGeeKsInBlue</a:t>
            </a:r>
            <a:endParaRPr lang="en-AU" dirty="0"/>
          </a:p>
        </p:txBody>
      </p:sp>
      <p:sp>
        <p:nvSpPr>
          <p:cNvPr id="6" name="Slide Number Placeholder 5"/>
          <p:cNvSpPr>
            <a:spLocks noGrp="1"/>
          </p:cNvSpPr>
          <p:nvPr>
            <p:ph type="sldNum" sz="quarter" idx="12"/>
          </p:nvPr>
        </p:nvSpPr>
        <p:spPr/>
        <p:txBody>
          <a:bodyPr/>
          <a:lstStyle/>
          <a:p>
            <a:fld id="{3CABC88B-E375-43B3-917D-D10B4A6F6E67}" type="slidenum">
              <a:rPr lang="en-AU" smtClean="0"/>
              <a:t>‹#›</a:t>
            </a:fld>
            <a:endParaRPr lang="en-AU" dirty="0"/>
          </a:p>
        </p:txBody>
      </p:sp>
    </p:spTree>
    <p:extLst>
      <p:ext uri="{BB962C8B-B14F-4D97-AF65-F5344CB8AC3E}">
        <p14:creationId xmlns:p14="http://schemas.microsoft.com/office/powerpoint/2010/main" val="3418002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AB71B405-3F8B-41B9-AA9A-6E3EA4FD3E26}" type="datetime5">
              <a:rPr lang="en-AU" smtClean="0"/>
              <a:t>1-Nov-15</a:t>
            </a:fld>
            <a:endParaRPr lang="en-AU" dirty="0"/>
          </a:p>
        </p:txBody>
      </p:sp>
      <p:sp>
        <p:nvSpPr>
          <p:cNvPr id="6" name="Footer Placeholder 5"/>
          <p:cNvSpPr>
            <a:spLocks noGrp="1"/>
          </p:cNvSpPr>
          <p:nvPr>
            <p:ph type="ftr" sz="quarter" idx="11"/>
          </p:nvPr>
        </p:nvSpPr>
        <p:spPr/>
        <p:txBody>
          <a:bodyPr/>
          <a:lstStyle/>
          <a:p>
            <a:r>
              <a:rPr lang="en-AU" smtClean="0"/>
              <a:t>GirlsGeeKsInBlue</a:t>
            </a:r>
            <a:endParaRPr lang="en-AU" dirty="0"/>
          </a:p>
        </p:txBody>
      </p:sp>
      <p:sp>
        <p:nvSpPr>
          <p:cNvPr id="7" name="Slide Number Placeholder 6"/>
          <p:cNvSpPr>
            <a:spLocks noGrp="1"/>
          </p:cNvSpPr>
          <p:nvPr>
            <p:ph type="sldNum" sz="quarter" idx="12"/>
          </p:nvPr>
        </p:nvSpPr>
        <p:spPr/>
        <p:txBody>
          <a:bodyPr/>
          <a:lstStyle/>
          <a:p>
            <a:fld id="{3CABC88B-E375-43B3-917D-D10B4A6F6E67}" type="slidenum">
              <a:rPr lang="en-AU" smtClean="0"/>
              <a:t>‹#›</a:t>
            </a:fld>
            <a:endParaRPr lang="en-AU" dirty="0"/>
          </a:p>
        </p:txBody>
      </p:sp>
    </p:spTree>
    <p:extLst>
      <p:ext uri="{BB962C8B-B14F-4D97-AF65-F5344CB8AC3E}">
        <p14:creationId xmlns:p14="http://schemas.microsoft.com/office/powerpoint/2010/main" val="216557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326BF3E5-023F-47BE-95D0-58FF3D5A4AC3}" type="datetime5">
              <a:rPr lang="en-AU" smtClean="0"/>
              <a:t>1-Nov-15</a:t>
            </a:fld>
            <a:endParaRPr lang="en-AU" dirty="0"/>
          </a:p>
        </p:txBody>
      </p:sp>
      <p:sp>
        <p:nvSpPr>
          <p:cNvPr id="8" name="Footer Placeholder 7"/>
          <p:cNvSpPr>
            <a:spLocks noGrp="1"/>
          </p:cNvSpPr>
          <p:nvPr>
            <p:ph type="ftr" sz="quarter" idx="11"/>
          </p:nvPr>
        </p:nvSpPr>
        <p:spPr/>
        <p:txBody>
          <a:bodyPr/>
          <a:lstStyle/>
          <a:p>
            <a:r>
              <a:rPr lang="en-AU" smtClean="0"/>
              <a:t>GirlsGeeKsInBlue</a:t>
            </a:r>
            <a:endParaRPr lang="en-AU" dirty="0"/>
          </a:p>
        </p:txBody>
      </p:sp>
      <p:sp>
        <p:nvSpPr>
          <p:cNvPr id="9" name="Slide Number Placeholder 8"/>
          <p:cNvSpPr>
            <a:spLocks noGrp="1"/>
          </p:cNvSpPr>
          <p:nvPr>
            <p:ph type="sldNum" sz="quarter" idx="12"/>
          </p:nvPr>
        </p:nvSpPr>
        <p:spPr/>
        <p:txBody>
          <a:bodyPr/>
          <a:lstStyle/>
          <a:p>
            <a:fld id="{3CABC88B-E375-43B3-917D-D10B4A6F6E67}" type="slidenum">
              <a:rPr lang="en-AU" smtClean="0"/>
              <a:t>‹#›</a:t>
            </a:fld>
            <a:endParaRPr lang="en-AU" dirty="0"/>
          </a:p>
        </p:txBody>
      </p:sp>
    </p:spTree>
    <p:extLst>
      <p:ext uri="{BB962C8B-B14F-4D97-AF65-F5344CB8AC3E}">
        <p14:creationId xmlns:p14="http://schemas.microsoft.com/office/powerpoint/2010/main" val="810683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12BA2CD7-137F-4A91-824A-404A99B0A520}" type="datetime5">
              <a:rPr lang="en-AU" smtClean="0"/>
              <a:t>1-Nov-15</a:t>
            </a:fld>
            <a:endParaRPr lang="en-AU" dirty="0"/>
          </a:p>
        </p:txBody>
      </p:sp>
      <p:sp>
        <p:nvSpPr>
          <p:cNvPr id="4" name="Footer Placeholder 3"/>
          <p:cNvSpPr>
            <a:spLocks noGrp="1"/>
          </p:cNvSpPr>
          <p:nvPr>
            <p:ph type="ftr" sz="quarter" idx="11"/>
          </p:nvPr>
        </p:nvSpPr>
        <p:spPr/>
        <p:txBody>
          <a:bodyPr/>
          <a:lstStyle/>
          <a:p>
            <a:r>
              <a:rPr lang="en-AU" smtClean="0"/>
              <a:t>GirlsGeeKsInBlue</a:t>
            </a:r>
            <a:endParaRPr lang="en-AU" dirty="0"/>
          </a:p>
        </p:txBody>
      </p:sp>
      <p:sp>
        <p:nvSpPr>
          <p:cNvPr id="5" name="Slide Number Placeholder 4"/>
          <p:cNvSpPr>
            <a:spLocks noGrp="1"/>
          </p:cNvSpPr>
          <p:nvPr>
            <p:ph type="sldNum" sz="quarter" idx="12"/>
          </p:nvPr>
        </p:nvSpPr>
        <p:spPr/>
        <p:txBody>
          <a:bodyPr/>
          <a:lstStyle/>
          <a:p>
            <a:fld id="{3CABC88B-E375-43B3-917D-D10B4A6F6E67}" type="slidenum">
              <a:rPr lang="en-AU" smtClean="0"/>
              <a:t>‹#›</a:t>
            </a:fld>
            <a:endParaRPr lang="en-AU" dirty="0"/>
          </a:p>
        </p:txBody>
      </p:sp>
    </p:spTree>
    <p:extLst>
      <p:ext uri="{BB962C8B-B14F-4D97-AF65-F5344CB8AC3E}">
        <p14:creationId xmlns:p14="http://schemas.microsoft.com/office/powerpoint/2010/main" val="3243194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E2E214-E8AD-4F3A-8094-C66148BA8945}" type="datetime5">
              <a:rPr lang="en-AU" smtClean="0"/>
              <a:t>1-Nov-15</a:t>
            </a:fld>
            <a:endParaRPr lang="en-AU" dirty="0"/>
          </a:p>
        </p:txBody>
      </p:sp>
      <p:sp>
        <p:nvSpPr>
          <p:cNvPr id="3" name="Footer Placeholder 2"/>
          <p:cNvSpPr>
            <a:spLocks noGrp="1"/>
          </p:cNvSpPr>
          <p:nvPr>
            <p:ph type="ftr" sz="quarter" idx="11"/>
          </p:nvPr>
        </p:nvSpPr>
        <p:spPr/>
        <p:txBody>
          <a:bodyPr/>
          <a:lstStyle/>
          <a:p>
            <a:r>
              <a:rPr lang="en-AU" smtClean="0"/>
              <a:t>GirlsGeeKsInBlue</a:t>
            </a:r>
            <a:endParaRPr lang="en-AU" dirty="0"/>
          </a:p>
        </p:txBody>
      </p:sp>
      <p:sp>
        <p:nvSpPr>
          <p:cNvPr id="4" name="Slide Number Placeholder 3"/>
          <p:cNvSpPr>
            <a:spLocks noGrp="1"/>
          </p:cNvSpPr>
          <p:nvPr>
            <p:ph type="sldNum" sz="quarter" idx="12"/>
          </p:nvPr>
        </p:nvSpPr>
        <p:spPr/>
        <p:txBody>
          <a:bodyPr/>
          <a:lstStyle/>
          <a:p>
            <a:fld id="{3CABC88B-E375-43B3-917D-D10B4A6F6E67}" type="slidenum">
              <a:rPr lang="en-AU" smtClean="0"/>
              <a:t>‹#›</a:t>
            </a:fld>
            <a:endParaRPr lang="en-AU" dirty="0"/>
          </a:p>
        </p:txBody>
      </p:sp>
    </p:spTree>
    <p:extLst>
      <p:ext uri="{BB962C8B-B14F-4D97-AF65-F5344CB8AC3E}">
        <p14:creationId xmlns:p14="http://schemas.microsoft.com/office/powerpoint/2010/main" val="3777045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77D51F-7C49-4082-8A6D-7B96464FB929}" type="datetime5">
              <a:rPr lang="en-AU" smtClean="0"/>
              <a:t>1-Nov-15</a:t>
            </a:fld>
            <a:endParaRPr lang="en-AU" dirty="0"/>
          </a:p>
        </p:txBody>
      </p:sp>
      <p:sp>
        <p:nvSpPr>
          <p:cNvPr id="6" name="Footer Placeholder 5"/>
          <p:cNvSpPr>
            <a:spLocks noGrp="1"/>
          </p:cNvSpPr>
          <p:nvPr>
            <p:ph type="ftr" sz="quarter" idx="11"/>
          </p:nvPr>
        </p:nvSpPr>
        <p:spPr/>
        <p:txBody>
          <a:bodyPr/>
          <a:lstStyle/>
          <a:p>
            <a:r>
              <a:rPr lang="en-AU" smtClean="0"/>
              <a:t>GirlsGeeKsInBlue</a:t>
            </a:r>
            <a:endParaRPr lang="en-AU" dirty="0"/>
          </a:p>
        </p:txBody>
      </p:sp>
      <p:sp>
        <p:nvSpPr>
          <p:cNvPr id="7" name="Slide Number Placeholder 6"/>
          <p:cNvSpPr>
            <a:spLocks noGrp="1"/>
          </p:cNvSpPr>
          <p:nvPr>
            <p:ph type="sldNum" sz="quarter" idx="12"/>
          </p:nvPr>
        </p:nvSpPr>
        <p:spPr/>
        <p:txBody>
          <a:bodyPr/>
          <a:lstStyle/>
          <a:p>
            <a:fld id="{3CABC88B-E375-43B3-917D-D10B4A6F6E67}" type="slidenum">
              <a:rPr lang="en-AU" smtClean="0"/>
              <a:t>‹#›</a:t>
            </a:fld>
            <a:endParaRPr lang="en-AU" dirty="0"/>
          </a:p>
        </p:txBody>
      </p:sp>
    </p:spTree>
    <p:extLst>
      <p:ext uri="{BB962C8B-B14F-4D97-AF65-F5344CB8AC3E}">
        <p14:creationId xmlns:p14="http://schemas.microsoft.com/office/powerpoint/2010/main" val="317194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47B606-C7EB-45D7-86A3-6B61CBFDB593}" type="datetime5">
              <a:rPr lang="en-AU" smtClean="0"/>
              <a:t>1-Nov-15</a:t>
            </a:fld>
            <a:endParaRPr lang="en-AU" dirty="0"/>
          </a:p>
        </p:txBody>
      </p:sp>
      <p:sp>
        <p:nvSpPr>
          <p:cNvPr id="6" name="Footer Placeholder 5"/>
          <p:cNvSpPr>
            <a:spLocks noGrp="1"/>
          </p:cNvSpPr>
          <p:nvPr>
            <p:ph type="ftr" sz="quarter" idx="11"/>
          </p:nvPr>
        </p:nvSpPr>
        <p:spPr/>
        <p:txBody>
          <a:bodyPr/>
          <a:lstStyle/>
          <a:p>
            <a:r>
              <a:rPr lang="en-AU" smtClean="0"/>
              <a:t>GirlsGeeKsInBlue</a:t>
            </a:r>
            <a:endParaRPr lang="en-AU" dirty="0"/>
          </a:p>
        </p:txBody>
      </p:sp>
      <p:sp>
        <p:nvSpPr>
          <p:cNvPr id="7" name="Slide Number Placeholder 6"/>
          <p:cNvSpPr>
            <a:spLocks noGrp="1"/>
          </p:cNvSpPr>
          <p:nvPr>
            <p:ph type="sldNum" sz="quarter" idx="12"/>
          </p:nvPr>
        </p:nvSpPr>
        <p:spPr/>
        <p:txBody>
          <a:bodyPr/>
          <a:lstStyle/>
          <a:p>
            <a:fld id="{3CABC88B-E375-43B3-917D-D10B4A6F6E67}" type="slidenum">
              <a:rPr lang="en-AU" smtClean="0"/>
              <a:t>‹#›</a:t>
            </a:fld>
            <a:endParaRPr lang="en-AU" dirty="0"/>
          </a:p>
        </p:txBody>
      </p:sp>
    </p:spTree>
    <p:extLst>
      <p:ext uri="{BB962C8B-B14F-4D97-AF65-F5344CB8AC3E}">
        <p14:creationId xmlns:p14="http://schemas.microsoft.com/office/powerpoint/2010/main" val="2286869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49CC1D-9A1B-4438-AD1B-C9354F50F0C2}" type="datetime5">
              <a:rPr lang="en-AU" smtClean="0"/>
              <a:t>1-Nov-15</a:t>
            </a:fld>
            <a:endParaRPr lang="en-AU"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smtClean="0"/>
              <a:t>GirlsGeeKsInBlue</a:t>
            </a:r>
            <a:endParaRPr lang="en-AU"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ABC88B-E375-43B3-917D-D10B4A6F6E67}" type="slidenum">
              <a:rPr lang="en-AU" smtClean="0"/>
              <a:t>‹#›</a:t>
            </a:fld>
            <a:endParaRPr lang="en-AU" dirty="0"/>
          </a:p>
        </p:txBody>
      </p:sp>
    </p:spTree>
    <p:extLst>
      <p:ext uri="{BB962C8B-B14F-4D97-AF65-F5344CB8AC3E}">
        <p14:creationId xmlns:p14="http://schemas.microsoft.com/office/powerpoint/2010/main" val="785333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bitnami.com/cloud/pricin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1.wmf"/><Relationship Id="rId4" Type="http://schemas.openxmlformats.org/officeDocument/2006/relationships/package" Target="../embeddings/Microsoft_Word_Document1.docx"/></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anitaborg.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indiancancersociety.org/" TargetMode="External"/><Relationship Id="rId4" Type="http://schemas.openxmlformats.org/officeDocument/2006/relationships/hyperlink" Target="http://gracehopper.org.i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oleObject" Target="../embeddings/oleObject1.bin"/><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oleObject" Target="../embeddings/Microsoft_Excel_97-2003_Worksheet1.xls"/><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bridgeit.mobi/doc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2.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19.jpeg"/><Relationship Id="rId5" Type="http://schemas.openxmlformats.org/officeDocument/2006/relationships/image" Target="../media/image14.png"/><Relationship Id="rId10" Type="http://schemas.openxmlformats.org/officeDocument/2006/relationships/image" Target="../media/image18.jpeg"/><Relationship Id="rId4" Type="http://schemas.openxmlformats.org/officeDocument/2006/relationships/image" Target="../media/image13.jpeg"/><Relationship Id="rId9"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CA7CE-38A9-42BC-B815-419C4F89E00C}" type="datetime5">
              <a:rPr lang="en-AU" smtClean="0"/>
              <a:t>1-Nov-15</a:t>
            </a:fld>
            <a:endParaRPr lang="en-AU" dirty="0"/>
          </a:p>
        </p:txBody>
      </p:sp>
      <p:sp>
        <p:nvSpPr>
          <p:cNvPr id="3" name="Footer Placeholder 2"/>
          <p:cNvSpPr>
            <a:spLocks noGrp="1"/>
          </p:cNvSpPr>
          <p:nvPr>
            <p:ph type="ftr" sz="quarter" idx="11"/>
          </p:nvPr>
        </p:nvSpPr>
        <p:spPr/>
        <p:txBody>
          <a:bodyPr/>
          <a:lstStyle/>
          <a:p>
            <a:r>
              <a:rPr lang="en-AU" smtClean="0"/>
              <a:t>GirlsGeeKsInBlue</a:t>
            </a:r>
            <a:endParaRPr lang="en-AU" dirty="0"/>
          </a:p>
        </p:txBody>
      </p:sp>
      <p:sp>
        <p:nvSpPr>
          <p:cNvPr id="5" name="Slide Number Placeholder 4"/>
          <p:cNvSpPr>
            <a:spLocks noGrp="1"/>
          </p:cNvSpPr>
          <p:nvPr>
            <p:ph type="sldNum" sz="quarter" idx="12"/>
          </p:nvPr>
        </p:nvSpPr>
        <p:spPr/>
        <p:txBody>
          <a:bodyPr/>
          <a:lstStyle/>
          <a:p>
            <a:fld id="{3CABC88B-E375-43B3-917D-D10B4A6F6E67}" type="slidenum">
              <a:rPr lang="en-AU" smtClean="0"/>
              <a:t>1</a:t>
            </a:fld>
            <a:endParaRPr lang="en-AU" dirty="0"/>
          </a:p>
        </p:txBody>
      </p:sp>
      <p:pic>
        <p:nvPicPr>
          <p:cNvPr id="11" name="Picture 2" descr="Earth Enviroment PowerPoint Templ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60" y="-27384"/>
            <a:ext cx="9258260" cy="6885384"/>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5076056" y="1700808"/>
            <a:ext cx="3923928" cy="93610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000" b="1" i="1" dirty="0" smtClean="0">
                <a:solidFill>
                  <a:srgbClr val="0000FF"/>
                </a:solidFill>
              </a:rPr>
              <a:t>Cancer Screening &amp; Patient Registration</a:t>
            </a:r>
            <a:endParaRPr lang="en-AU" sz="2000" b="1" i="1" dirty="0">
              <a:solidFill>
                <a:srgbClr val="0000FF"/>
              </a:solidFill>
            </a:endParaRP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108520" y="-27384"/>
            <a:ext cx="1183005" cy="909955"/>
          </a:xfrm>
          <a:prstGeom prst="rect">
            <a:avLst/>
          </a:prstGeom>
          <a:noFill/>
          <a:ln>
            <a:noFill/>
          </a:ln>
        </p:spPr>
      </p:pic>
      <p:sp>
        <p:nvSpPr>
          <p:cNvPr id="9" name="Round Single Corner Rectangle 8"/>
          <p:cNvSpPr/>
          <p:nvPr/>
        </p:nvSpPr>
        <p:spPr>
          <a:xfrm>
            <a:off x="5533176" y="3415308"/>
            <a:ext cx="3384376" cy="2952328"/>
          </a:xfrm>
          <a:prstGeom prst="round1Rect">
            <a:avLst/>
          </a:prstGeom>
        </p:spPr>
        <p:style>
          <a:lnRef idx="1">
            <a:schemeClr val="accent5"/>
          </a:lnRef>
          <a:fillRef idx="2">
            <a:schemeClr val="accent5"/>
          </a:fillRef>
          <a:effectRef idx="1">
            <a:schemeClr val="accent5"/>
          </a:effectRef>
          <a:fontRef idx="minor">
            <a:schemeClr val="dk1"/>
          </a:fontRef>
        </p:style>
        <p:txBody>
          <a:bodyPr rtlCol="0" anchor="t"/>
          <a:lstStyle/>
          <a:p>
            <a:endParaRPr lang="en-IN" u="sng" dirty="0" smtClean="0"/>
          </a:p>
          <a:p>
            <a:endParaRPr lang="en-IN" sz="1200" dirty="0" smtClean="0"/>
          </a:p>
          <a:p>
            <a:r>
              <a:rPr lang="en-AU" sz="2400" b="1" dirty="0" err="1" smtClean="0">
                <a:solidFill>
                  <a:srgbClr val="0000FF"/>
                </a:solidFill>
              </a:rPr>
              <a:t>GirlsGeeksInBlue</a:t>
            </a:r>
            <a:endParaRPr lang="en-IN" sz="1200" dirty="0" smtClean="0"/>
          </a:p>
          <a:p>
            <a:pPr marL="342900" indent="-342900">
              <a:buFont typeface="Wingdings" panose="05000000000000000000" pitchFamily="2" charset="2"/>
              <a:buChar char="v"/>
            </a:pPr>
            <a:endParaRPr lang="en-IN" sz="1200" dirty="0" smtClean="0"/>
          </a:p>
          <a:p>
            <a:r>
              <a:rPr lang="en-IN" u="sng" dirty="0" smtClean="0"/>
              <a:t>Team Members</a:t>
            </a:r>
            <a:endParaRPr lang="en-IN" u="sng" dirty="0"/>
          </a:p>
          <a:p>
            <a:endParaRPr lang="en-IN" sz="1200" dirty="0" smtClean="0">
              <a:solidFill>
                <a:schemeClr val="tx1"/>
              </a:solidFill>
            </a:endParaRPr>
          </a:p>
          <a:p>
            <a:pPr marL="342900" indent="-342900">
              <a:buFont typeface="Wingdings" panose="05000000000000000000" pitchFamily="2" charset="2"/>
              <a:buChar char="v"/>
            </a:pPr>
            <a:r>
              <a:rPr lang="en-AU" sz="1200" dirty="0">
                <a:solidFill>
                  <a:schemeClr val="tx1"/>
                </a:solidFill>
              </a:rPr>
              <a:t>Muthulakshmi </a:t>
            </a:r>
            <a:r>
              <a:rPr lang="en-AU" sz="1200" dirty="0" smtClean="0">
                <a:solidFill>
                  <a:schemeClr val="tx1"/>
                </a:solidFill>
              </a:rPr>
              <a:t>A</a:t>
            </a:r>
          </a:p>
          <a:p>
            <a:pPr marL="342900" indent="-342900">
              <a:buFont typeface="Wingdings" panose="05000000000000000000" pitchFamily="2" charset="2"/>
              <a:buChar char="v"/>
            </a:pPr>
            <a:r>
              <a:rPr lang="en-AU" sz="1200" dirty="0">
                <a:solidFill>
                  <a:schemeClr val="tx1"/>
                </a:solidFill>
              </a:rPr>
              <a:t>Roshni Ramadasu </a:t>
            </a:r>
            <a:r>
              <a:rPr lang="en-AU" sz="1200" dirty="0" smtClean="0">
                <a:solidFill>
                  <a:schemeClr val="tx1"/>
                </a:solidFill>
              </a:rPr>
              <a:t>Chandran</a:t>
            </a:r>
          </a:p>
          <a:p>
            <a:pPr marL="342900" indent="-342900">
              <a:buFont typeface="Wingdings" panose="05000000000000000000" pitchFamily="2" charset="2"/>
              <a:buChar char="v"/>
            </a:pPr>
            <a:r>
              <a:rPr lang="en-AU" sz="1200" dirty="0">
                <a:solidFill>
                  <a:schemeClr val="tx1"/>
                </a:solidFill>
              </a:rPr>
              <a:t>Samina </a:t>
            </a:r>
            <a:r>
              <a:rPr lang="en-AU" sz="1200" dirty="0" smtClean="0">
                <a:solidFill>
                  <a:schemeClr val="tx1"/>
                </a:solidFill>
              </a:rPr>
              <a:t>Zareen</a:t>
            </a:r>
          </a:p>
          <a:p>
            <a:pPr marL="342900" indent="-342900">
              <a:buFont typeface="Wingdings" panose="05000000000000000000" pitchFamily="2" charset="2"/>
              <a:buChar char="v"/>
            </a:pPr>
            <a:r>
              <a:rPr lang="en-AU" sz="1200" dirty="0">
                <a:solidFill>
                  <a:schemeClr val="tx1"/>
                </a:solidFill>
              </a:rPr>
              <a:t>Shilpi </a:t>
            </a:r>
            <a:r>
              <a:rPr lang="en-AU" sz="1200" dirty="0" smtClean="0">
                <a:solidFill>
                  <a:schemeClr val="tx1"/>
                </a:solidFill>
              </a:rPr>
              <a:t>Mittal</a:t>
            </a:r>
          </a:p>
          <a:p>
            <a:pPr marL="342900" indent="-342900">
              <a:buFont typeface="Wingdings" panose="05000000000000000000" pitchFamily="2" charset="2"/>
              <a:buChar char="v"/>
            </a:pPr>
            <a:r>
              <a:rPr lang="en-AU" sz="1200" dirty="0">
                <a:solidFill>
                  <a:schemeClr val="tx1"/>
                </a:solidFill>
              </a:rPr>
              <a:t>Sri Divya </a:t>
            </a:r>
            <a:r>
              <a:rPr lang="en-AU" sz="1200" dirty="0" smtClean="0">
                <a:solidFill>
                  <a:schemeClr val="tx1"/>
                </a:solidFill>
              </a:rPr>
              <a:t>Rachuri</a:t>
            </a:r>
          </a:p>
          <a:p>
            <a:pPr marL="342900" indent="-342900">
              <a:buFont typeface="Wingdings" panose="05000000000000000000" pitchFamily="2" charset="2"/>
              <a:buChar char="v"/>
            </a:pPr>
            <a:r>
              <a:rPr lang="en-AU" sz="1200" dirty="0">
                <a:solidFill>
                  <a:schemeClr val="tx1"/>
                </a:solidFill>
              </a:rPr>
              <a:t>Vembu </a:t>
            </a:r>
            <a:r>
              <a:rPr lang="en-AU" sz="1200" dirty="0" smtClean="0">
                <a:solidFill>
                  <a:schemeClr val="tx1"/>
                </a:solidFill>
              </a:rPr>
              <a:t>Muthuramalingam</a:t>
            </a:r>
          </a:p>
          <a:p>
            <a:pPr marL="342900" indent="-342900">
              <a:buFont typeface="Wingdings" panose="05000000000000000000" pitchFamily="2" charset="2"/>
              <a:buChar char="v"/>
            </a:pPr>
            <a:endParaRPr lang="en-AU" sz="1200" dirty="0" smtClean="0">
              <a:solidFill>
                <a:schemeClr val="tx1"/>
              </a:solidFill>
            </a:endParaRPr>
          </a:p>
          <a:p>
            <a:pPr marL="285750" indent="-285750" algn="ctr">
              <a:buFont typeface="Wingdings" panose="05000000000000000000" pitchFamily="2" charset="2"/>
              <a:buChar char="v"/>
            </a:pPr>
            <a:endParaRPr lang="en-AU" dirty="0"/>
          </a:p>
        </p:txBody>
      </p:sp>
      <p:sp>
        <p:nvSpPr>
          <p:cNvPr id="6" name="Rectangle 5"/>
          <p:cNvSpPr/>
          <p:nvPr/>
        </p:nvSpPr>
        <p:spPr>
          <a:xfrm>
            <a:off x="3131840" y="5661248"/>
            <a:ext cx="2401336"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15" descr="ANZP0060_Reports_Logo"/>
          <p:cNvPicPr>
            <a:picLocks noChangeAspect="1" noChangeArrowheads="1"/>
          </p:cNvPicPr>
          <p:nvPr/>
        </p:nvPicPr>
        <p:blipFill>
          <a:blip r:embed="rId4"/>
          <a:srcRect l="5717" t="12979" r="24504" b="21632"/>
          <a:stretch>
            <a:fillRect/>
          </a:stretch>
        </p:blipFill>
        <p:spPr bwMode="auto">
          <a:xfrm>
            <a:off x="7938105" y="-27384"/>
            <a:ext cx="1205895" cy="425763"/>
          </a:xfrm>
          <a:prstGeom prst="rect">
            <a:avLst/>
          </a:prstGeom>
          <a:noFill/>
          <a:ln w="9525">
            <a:noFill/>
            <a:miter lim="800000"/>
            <a:headEnd/>
            <a:tailEnd/>
          </a:ln>
        </p:spPr>
      </p:pic>
    </p:spTree>
    <p:extLst>
      <p:ext uri="{BB962C8B-B14F-4D97-AF65-F5344CB8AC3E}">
        <p14:creationId xmlns:p14="http://schemas.microsoft.com/office/powerpoint/2010/main" val="35908790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76200"/>
            <a:ext cx="7696200" cy="685800"/>
          </a:xfrm>
          <a:prstGeom prst="rect">
            <a:avLst/>
          </a:prstGeom>
        </p:spPr>
        <p:txBody>
          <a:bodyPr anchor="ctr"/>
          <a:lstStyle/>
          <a:p>
            <a:pPr eaLnBrk="0" fontAlgn="base" hangingPunct="0">
              <a:spcBef>
                <a:spcPct val="0"/>
              </a:spcBef>
              <a:spcAft>
                <a:spcPct val="0"/>
              </a:spcAft>
              <a:defRPr/>
            </a:pPr>
            <a:r>
              <a:rPr lang="en-GB" sz="2000" b="1" kern="0" dirty="0" smtClean="0">
                <a:latin typeface="Calibri" pitchFamily="34" charset="0"/>
              </a:rPr>
              <a:t>Workflow Diagram </a:t>
            </a:r>
            <a:endParaRPr lang="en-US" sz="2000" b="1" kern="0" dirty="0">
              <a:solidFill>
                <a:srgbClr val="000000"/>
              </a:solidFill>
              <a:latin typeface="Calibri" pitchFamily="34" charset="0"/>
            </a:endParaRPr>
          </a:p>
        </p:txBody>
      </p:sp>
      <p:cxnSp>
        <p:nvCxnSpPr>
          <p:cNvPr id="6" name="Straight Connector 5"/>
          <p:cNvCxnSpPr/>
          <p:nvPr/>
        </p:nvCxnSpPr>
        <p:spPr>
          <a:xfrm>
            <a:off x="0" y="457200"/>
            <a:ext cx="5852160"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fld id="{80F66FB5-C634-4535-BBA7-BFA2AC3C0D84}" type="datetime5">
              <a:rPr lang="en-AU" smtClean="0"/>
              <a:t>1-Nov-15</a:t>
            </a:fld>
            <a:endParaRPr lang="en-AU" dirty="0"/>
          </a:p>
        </p:txBody>
      </p:sp>
      <p:sp>
        <p:nvSpPr>
          <p:cNvPr id="3" name="Footer Placeholder 2"/>
          <p:cNvSpPr>
            <a:spLocks noGrp="1"/>
          </p:cNvSpPr>
          <p:nvPr>
            <p:ph type="ftr" sz="quarter" idx="11"/>
          </p:nvPr>
        </p:nvSpPr>
        <p:spPr/>
        <p:txBody>
          <a:bodyPr/>
          <a:lstStyle/>
          <a:p>
            <a:r>
              <a:rPr lang="en-AU" smtClean="0"/>
              <a:t>GirlsGeeKsInBlue</a:t>
            </a:r>
            <a:endParaRPr lang="en-AU" dirty="0"/>
          </a:p>
        </p:txBody>
      </p:sp>
      <p:sp>
        <p:nvSpPr>
          <p:cNvPr id="4" name="Slide Number Placeholder 3"/>
          <p:cNvSpPr>
            <a:spLocks noGrp="1"/>
          </p:cNvSpPr>
          <p:nvPr>
            <p:ph type="sldNum" sz="quarter" idx="12"/>
          </p:nvPr>
        </p:nvSpPr>
        <p:spPr/>
        <p:txBody>
          <a:bodyPr/>
          <a:lstStyle/>
          <a:p>
            <a:fld id="{3CABC88B-E375-43B3-917D-D10B4A6F6E67}" type="slidenum">
              <a:rPr lang="en-AU" smtClean="0"/>
              <a:t>10</a:t>
            </a:fld>
            <a:endParaRPr lang="en-AU"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866775"/>
            <a:ext cx="9029700" cy="512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37114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76200"/>
            <a:ext cx="7696200" cy="685800"/>
          </a:xfrm>
          <a:prstGeom prst="rect">
            <a:avLst/>
          </a:prstGeom>
        </p:spPr>
        <p:txBody>
          <a:bodyPr anchor="ctr"/>
          <a:lstStyle/>
          <a:p>
            <a:pPr eaLnBrk="0" fontAlgn="base" hangingPunct="0">
              <a:spcBef>
                <a:spcPct val="0"/>
              </a:spcBef>
              <a:spcAft>
                <a:spcPct val="0"/>
              </a:spcAft>
              <a:defRPr/>
            </a:pPr>
            <a:r>
              <a:rPr lang="en-GB" sz="2000" b="1" kern="0" dirty="0" smtClean="0">
                <a:latin typeface="Calibri" pitchFamily="34" charset="0"/>
              </a:rPr>
              <a:t>Functional View  </a:t>
            </a:r>
            <a:endParaRPr lang="en-US" sz="2000" b="1" kern="0" dirty="0">
              <a:solidFill>
                <a:srgbClr val="000000"/>
              </a:solidFill>
              <a:latin typeface="Calibri" pitchFamily="34" charset="0"/>
            </a:endParaRPr>
          </a:p>
        </p:txBody>
      </p:sp>
      <p:cxnSp>
        <p:nvCxnSpPr>
          <p:cNvPr id="6" name="Straight Connector 5"/>
          <p:cNvCxnSpPr/>
          <p:nvPr/>
        </p:nvCxnSpPr>
        <p:spPr>
          <a:xfrm>
            <a:off x="0" y="457200"/>
            <a:ext cx="5852160"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36512" y="1145138"/>
            <a:ext cx="8927976" cy="3744416"/>
            <a:chOff x="36512" y="1412776"/>
            <a:chExt cx="8927976" cy="3744416"/>
          </a:xfrm>
        </p:grpSpPr>
        <p:sp>
          <p:nvSpPr>
            <p:cNvPr id="7" name="Rounded Rectangle 6"/>
            <p:cNvSpPr/>
            <p:nvPr/>
          </p:nvSpPr>
          <p:spPr>
            <a:xfrm>
              <a:off x="179512" y="1628800"/>
              <a:ext cx="2304256" cy="3456384"/>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AU"/>
            </a:p>
          </p:txBody>
        </p:sp>
        <p:sp>
          <p:nvSpPr>
            <p:cNvPr id="8" name="Rounded Rectangle 7"/>
            <p:cNvSpPr/>
            <p:nvPr/>
          </p:nvSpPr>
          <p:spPr>
            <a:xfrm>
              <a:off x="2627784" y="1556792"/>
              <a:ext cx="6192688" cy="3528392"/>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AU"/>
            </a:p>
          </p:txBody>
        </p:sp>
        <p:sp>
          <p:nvSpPr>
            <p:cNvPr id="9" name="Rounded Rectangle 8"/>
            <p:cNvSpPr/>
            <p:nvPr/>
          </p:nvSpPr>
          <p:spPr>
            <a:xfrm>
              <a:off x="1835696" y="2060848"/>
              <a:ext cx="504056" cy="2376264"/>
            </a:xfrm>
            <a:prstGeom prst="roundRect">
              <a:avLst/>
            </a:prstGeom>
          </p:spPr>
          <p:style>
            <a:lnRef idx="0">
              <a:schemeClr val="accent1"/>
            </a:lnRef>
            <a:fillRef idx="1003">
              <a:schemeClr val="dk2"/>
            </a:fillRef>
            <a:effectRef idx="3">
              <a:schemeClr val="accent1"/>
            </a:effectRef>
            <a:fontRef idx="minor">
              <a:schemeClr val="lt1"/>
            </a:fontRef>
          </p:style>
          <p:txBody>
            <a:bodyPr vert="vert" rtlCol="0" anchor="ctr"/>
            <a:lstStyle/>
            <a:p>
              <a:pPr algn="ctr"/>
              <a:r>
                <a:rPr lang="en-IN" dirty="0" smtClean="0"/>
                <a:t>User Registration</a:t>
              </a:r>
              <a:endParaRPr lang="en-AU" dirty="0"/>
            </a:p>
          </p:txBody>
        </p:sp>
        <p:sp>
          <p:nvSpPr>
            <p:cNvPr id="10" name="Rectangle 9"/>
            <p:cNvSpPr/>
            <p:nvPr/>
          </p:nvSpPr>
          <p:spPr>
            <a:xfrm>
              <a:off x="395536" y="2348880"/>
              <a:ext cx="1008112" cy="2880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200" dirty="0" smtClean="0"/>
                <a:t>Volunteer</a:t>
              </a:r>
              <a:endParaRPr lang="en-AU" sz="1200" dirty="0"/>
            </a:p>
          </p:txBody>
        </p:sp>
        <p:sp>
          <p:nvSpPr>
            <p:cNvPr id="11" name="Rectangle 10"/>
            <p:cNvSpPr/>
            <p:nvPr/>
          </p:nvSpPr>
          <p:spPr>
            <a:xfrm>
              <a:off x="395536" y="2924944"/>
              <a:ext cx="1008112" cy="2880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200" dirty="0" smtClean="0"/>
                <a:t>Doctor</a:t>
              </a:r>
              <a:endParaRPr lang="en-AU" sz="1200" dirty="0"/>
            </a:p>
          </p:txBody>
        </p:sp>
        <p:sp>
          <p:nvSpPr>
            <p:cNvPr id="12" name="Rectangle 11"/>
            <p:cNvSpPr/>
            <p:nvPr/>
          </p:nvSpPr>
          <p:spPr>
            <a:xfrm>
              <a:off x="395536" y="3501008"/>
              <a:ext cx="1008112" cy="2880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200" dirty="0" smtClean="0"/>
                <a:t>ICS Staff</a:t>
              </a:r>
              <a:endParaRPr lang="en-AU" sz="1200" dirty="0"/>
            </a:p>
          </p:txBody>
        </p:sp>
        <p:sp>
          <p:nvSpPr>
            <p:cNvPr id="13" name="Rectangle 12"/>
            <p:cNvSpPr/>
            <p:nvPr/>
          </p:nvSpPr>
          <p:spPr>
            <a:xfrm>
              <a:off x="395536" y="4005064"/>
              <a:ext cx="1008112" cy="2880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200" dirty="0" smtClean="0"/>
                <a:t>ICS Admin</a:t>
              </a:r>
              <a:endParaRPr lang="en-AU" sz="1200" dirty="0"/>
            </a:p>
          </p:txBody>
        </p:sp>
        <p:sp>
          <p:nvSpPr>
            <p:cNvPr id="14" name="Right Arrow 13"/>
            <p:cNvSpPr/>
            <p:nvPr/>
          </p:nvSpPr>
          <p:spPr>
            <a:xfrm>
              <a:off x="1475656" y="3032956"/>
              <a:ext cx="360040" cy="540060"/>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AU"/>
            </a:p>
          </p:txBody>
        </p:sp>
        <p:sp>
          <p:nvSpPr>
            <p:cNvPr id="15" name="TextBox 14"/>
            <p:cNvSpPr txBox="1"/>
            <p:nvPr/>
          </p:nvSpPr>
          <p:spPr>
            <a:xfrm>
              <a:off x="611560" y="1628800"/>
              <a:ext cx="1368152" cy="276999"/>
            </a:xfrm>
            <a:prstGeom prst="rect">
              <a:avLst/>
            </a:prstGeom>
            <a:noFill/>
          </p:spPr>
          <p:txBody>
            <a:bodyPr wrap="square" rtlCol="0">
              <a:spAutoFit/>
            </a:bodyPr>
            <a:lstStyle/>
            <a:p>
              <a:r>
                <a:rPr lang="en-IN" sz="1200" b="1" dirty="0" smtClean="0"/>
                <a:t>ICS App User</a:t>
              </a:r>
              <a:endParaRPr lang="en-AU" b="1" dirty="0"/>
            </a:p>
          </p:txBody>
        </p:sp>
        <p:sp>
          <p:nvSpPr>
            <p:cNvPr id="16" name="Rounded Rectangle 15"/>
            <p:cNvSpPr/>
            <p:nvPr/>
          </p:nvSpPr>
          <p:spPr>
            <a:xfrm>
              <a:off x="2915816" y="3140968"/>
              <a:ext cx="934566" cy="28803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N" sz="1100" dirty="0" smtClean="0">
                  <a:solidFill>
                    <a:schemeClr val="tx1"/>
                  </a:solidFill>
                </a:rPr>
                <a:t>Volunteer </a:t>
              </a:r>
              <a:endParaRPr lang="en-AU" sz="1100" dirty="0">
                <a:solidFill>
                  <a:schemeClr val="tx1"/>
                </a:solidFill>
              </a:endParaRPr>
            </a:p>
          </p:txBody>
        </p:sp>
        <p:sp>
          <p:nvSpPr>
            <p:cNvPr id="17" name="Rounded Rectangle 16"/>
            <p:cNvSpPr/>
            <p:nvPr/>
          </p:nvSpPr>
          <p:spPr>
            <a:xfrm>
              <a:off x="4283968" y="2110383"/>
              <a:ext cx="504056" cy="2376264"/>
            </a:xfrm>
            <a:prstGeom prst="roundRect">
              <a:avLst/>
            </a:prstGeom>
          </p:spPr>
          <p:style>
            <a:lnRef idx="0">
              <a:schemeClr val="accent1"/>
            </a:lnRef>
            <a:fillRef idx="1003">
              <a:schemeClr val="dk2"/>
            </a:fillRef>
            <a:effectRef idx="3">
              <a:schemeClr val="accent1"/>
            </a:effectRef>
            <a:fontRef idx="minor">
              <a:schemeClr val="lt1"/>
            </a:fontRef>
          </p:style>
          <p:txBody>
            <a:bodyPr vert="vert" rtlCol="0" anchor="ctr"/>
            <a:lstStyle/>
            <a:p>
              <a:pPr algn="ctr"/>
              <a:r>
                <a:rPr lang="en-IN" sz="1600" dirty="0" smtClean="0"/>
                <a:t>Patient Registration &amp; Screening</a:t>
              </a:r>
              <a:endParaRPr lang="en-AU" sz="1600" dirty="0"/>
            </a:p>
          </p:txBody>
        </p:sp>
        <p:sp>
          <p:nvSpPr>
            <p:cNvPr id="18" name="TextBox 17"/>
            <p:cNvSpPr txBox="1"/>
            <p:nvPr/>
          </p:nvSpPr>
          <p:spPr>
            <a:xfrm>
              <a:off x="2699792" y="2348880"/>
              <a:ext cx="1405694" cy="461665"/>
            </a:xfrm>
            <a:prstGeom prst="rect">
              <a:avLst/>
            </a:prstGeom>
            <a:noFill/>
          </p:spPr>
          <p:txBody>
            <a:bodyPr wrap="square" rtlCol="0">
              <a:spAutoFit/>
            </a:bodyPr>
            <a:lstStyle/>
            <a:p>
              <a:r>
                <a:rPr lang="en-IN" sz="1200" dirty="0" smtClean="0"/>
                <a:t>ICS Camps Assessment</a:t>
              </a:r>
              <a:endParaRPr lang="en-AU" dirty="0"/>
            </a:p>
          </p:txBody>
        </p:sp>
        <p:sp>
          <p:nvSpPr>
            <p:cNvPr id="19" name="Rounded Rectangle 18"/>
            <p:cNvSpPr/>
            <p:nvPr/>
          </p:nvSpPr>
          <p:spPr>
            <a:xfrm>
              <a:off x="6516216" y="2132856"/>
              <a:ext cx="504056" cy="2376264"/>
            </a:xfrm>
            <a:prstGeom prst="roundRect">
              <a:avLst/>
            </a:prstGeom>
          </p:spPr>
          <p:style>
            <a:lnRef idx="0">
              <a:schemeClr val="accent1"/>
            </a:lnRef>
            <a:fillRef idx="1003">
              <a:schemeClr val="dk2"/>
            </a:fillRef>
            <a:effectRef idx="3">
              <a:schemeClr val="accent1"/>
            </a:effectRef>
            <a:fontRef idx="minor">
              <a:schemeClr val="lt1"/>
            </a:fontRef>
          </p:style>
          <p:txBody>
            <a:bodyPr vert="vert" rtlCol="0" anchor="ctr"/>
            <a:lstStyle/>
            <a:p>
              <a:pPr algn="ctr"/>
              <a:r>
                <a:rPr lang="en-IN" sz="1600" dirty="0" smtClean="0"/>
                <a:t>Doctor screening &amp; Clinical Examination</a:t>
              </a:r>
              <a:endParaRPr lang="en-AU" sz="1600" dirty="0"/>
            </a:p>
          </p:txBody>
        </p:sp>
        <p:sp>
          <p:nvSpPr>
            <p:cNvPr id="20" name="Rounded Rectangle 19"/>
            <p:cNvSpPr/>
            <p:nvPr/>
          </p:nvSpPr>
          <p:spPr>
            <a:xfrm>
              <a:off x="4932040" y="3140968"/>
              <a:ext cx="1152128" cy="28803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N" sz="1000" dirty="0" smtClean="0">
                  <a:solidFill>
                    <a:schemeClr val="tx1"/>
                  </a:solidFill>
                </a:rPr>
                <a:t>Doctor Assignment </a:t>
              </a:r>
              <a:endParaRPr lang="en-AU" sz="1000" dirty="0">
                <a:solidFill>
                  <a:schemeClr val="tx1"/>
                </a:solidFill>
              </a:endParaRPr>
            </a:p>
          </p:txBody>
        </p:sp>
        <p:sp>
          <p:nvSpPr>
            <p:cNvPr id="21" name="Right Arrow 20"/>
            <p:cNvSpPr/>
            <p:nvPr/>
          </p:nvSpPr>
          <p:spPr>
            <a:xfrm>
              <a:off x="3923928" y="3032956"/>
              <a:ext cx="360040" cy="54006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AU"/>
            </a:p>
          </p:txBody>
        </p:sp>
        <p:sp>
          <p:nvSpPr>
            <p:cNvPr id="22" name="Right Arrow 21"/>
            <p:cNvSpPr/>
            <p:nvPr/>
          </p:nvSpPr>
          <p:spPr>
            <a:xfrm>
              <a:off x="6156176" y="2990453"/>
              <a:ext cx="360040" cy="54006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AU"/>
            </a:p>
          </p:txBody>
        </p:sp>
        <p:sp>
          <p:nvSpPr>
            <p:cNvPr id="23" name="TextBox 22"/>
            <p:cNvSpPr txBox="1"/>
            <p:nvPr/>
          </p:nvSpPr>
          <p:spPr>
            <a:xfrm>
              <a:off x="5076056" y="2319263"/>
              <a:ext cx="1512168" cy="461665"/>
            </a:xfrm>
            <a:prstGeom prst="rect">
              <a:avLst/>
            </a:prstGeom>
            <a:noFill/>
          </p:spPr>
          <p:txBody>
            <a:bodyPr wrap="square" rtlCol="0">
              <a:spAutoFit/>
            </a:bodyPr>
            <a:lstStyle/>
            <a:p>
              <a:r>
                <a:rPr lang="en-IN" sz="1200" dirty="0" smtClean="0"/>
                <a:t>ICS Doctor Review</a:t>
              </a:r>
              <a:endParaRPr lang="en-AU" dirty="0"/>
            </a:p>
          </p:txBody>
        </p:sp>
        <p:sp>
          <p:nvSpPr>
            <p:cNvPr id="24" name="Rounded Rectangle 23"/>
            <p:cNvSpPr/>
            <p:nvPr/>
          </p:nvSpPr>
          <p:spPr>
            <a:xfrm>
              <a:off x="7956376" y="2132856"/>
              <a:ext cx="504056" cy="2376264"/>
            </a:xfrm>
            <a:prstGeom prst="roundRect">
              <a:avLst/>
            </a:prstGeom>
          </p:spPr>
          <p:style>
            <a:lnRef idx="0">
              <a:schemeClr val="accent1"/>
            </a:lnRef>
            <a:fillRef idx="1003">
              <a:schemeClr val="dk2"/>
            </a:fillRef>
            <a:effectRef idx="3">
              <a:schemeClr val="accent1"/>
            </a:effectRef>
            <a:fontRef idx="minor">
              <a:schemeClr val="lt1"/>
            </a:fontRef>
          </p:style>
          <p:txBody>
            <a:bodyPr vert="vert" rtlCol="0" anchor="ctr"/>
            <a:lstStyle/>
            <a:p>
              <a:pPr algn="ctr"/>
              <a:r>
                <a:rPr lang="en-IN" sz="1600" dirty="0" smtClean="0"/>
                <a:t>Feedback and </a:t>
              </a:r>
              <a:r>
                <a:rPr lang="en-IN" sz="1600" dirty="0" err="1" smtClean="0"/>
                <a:t>Followup</a:t>
              </a:r>
              <a:endParaRPr lang="en-AU" sz="1600" dirty="0"/>
            </a:p>
          </p:txBody>
        </p:sp>
        <p:sp>
          <p:nvSpPr>
            <p:cNvPr id="25" name="Right Arrow 24"/>
            <p:cNvSpPr/>
            <p:nvPr/>
          </p:nvSpPr>
          <p:spPr>
            <a:xfrm>
              <a:off x="7596336" y="2996952"/>
              <a:ext cx="360040" cy="54006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AU"/>
            </a:p>
          </p:txBody>
        </p:sp>
        <p:sp>
          <p:nvSpPr>
            <p:cNvPr id="26" name="Round Diagonal Corner Rectangle 25"/>
            <p:cNvSpPr/>
            <p:nvPr/>
          </p:nvSpPr>
          <p:spPr>
            <a:xfrm>
              <a:off x="3347864" y="1700808"/>
              <a:ext cx="5112568" cy="288032"/>
            </a:xfrm>
            <a:prstGeom prst="round2DiagRect">
              <a:avLst/>
            </a:prstGeom>
          </p:spPr>
          <p:style>
            <a:lnRef idx="3">
              <a:schemeClr val="lt1"/>
            </a:lnRef>
            <a:fillRef idx="1003">
              <a:schemeClr val="dk2"/>
            </a:fillRef>
            <a:effectRef idx="1">
              <a:schemeClr val="accent2"/>
            </a:effectRef>
            <a:fontRef idx="minor">
              <a:schemeClr val="lt1"/>
            </a:fontRef>
          </p:style>
          <p:txBody>
            <a:bodyPr rtlCol="0" anchor="ctr"/>
            <a:lstStyle/>
            <a:p>
              <a:pPr algn="ctr"/>
              <a:r>
                <a:rPr lang="en-IN" dirty="0" smtClean="0"/>
                <a:t>ICS Camp Dashboard  </a:t>
              </a:r>
              <a:endParaRPr lang="en-AU" dirty="0"/>
            </a:p>
          </p:txBody>
        </p:sp>
        <p:cxnSp>
          <p:nvCxnSpPr>
            <p:cNvPr id="27" name="Straight Arrow Connector 26"/>
            <p:cNvCxnSpPr/>
            <p:nvPr/>
          </p:nvCxnSpPr>
          <p:spPr>
            <a:xfrm>
              <a:off x="8172400" y="4515619"/>
              <a:ext cx="0" cy="281533"/>
            </a:xfrm>
            <a:prstGeom prst="straightConnector1">
              <a:avLst/>
            </a:prstGeom>
            <a:ln w="19050">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3347864" y="4797152"/>
              <a:ext cx="4825304" cy="0"/>
            </a:xfrm>
            <a:prstGeom prst="straightConnector1">
              <a:avLst/>
            </a:prstGeom>
            <a:ln w="19050">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3347864" y="3501008"/>
              <a:ext cx="0" cy="1296144"/>
            </a:xfrm>
            <a:prstGeom prst="straightConnector1">
              <a:avLst/>
            </a:prstGeom>
            <a:ln w="19050">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36512" y="1412776"/>
              <a:ext cx="8927976" cy="37444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ight Arrow 30"/>
            <p:cNvSpPr/>
            <p:nvPr/>
          </p:nvSpPr>
          <p:spPr>
            <a:xfrm>
              <a:off x="2411760" y="3032956"/>
              <a:ext cx="360040" cy="540060"/>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AU"/>
            </a:p>
          </p:txBody>
        </p:sp>
        <p:sp>
          <p:nvSpPr>
            <p:cNvPr id="32" name="Rounded Rectangle 31"/>
            <p:cNvSpPr/>
            <p:nvPr/>
          </p:nvSpPr>
          <p:spPr>
            <a:xfrm rot="16200000">
              <a:off x="6732240" y="3248226"/>
              <a:ext cx="1152128" cy="28803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N" sz="1000" dirty="0" smtClean="0">
                  <a:solidFill>
                    <a:schemeClr val="tx1"/>
                  </a:solidFill>
                </a:rPr>
                <a:t>Doctor Review</a:t>
              </a:r>
              <a:endParaRPr lang="en-AU" sz="1000" dirty="0">
                <a:solidFill>
                  <a:schemeClr val="tx1"/>
                </a:solidFill>
              </a:endParaRPr>
            </a:p>
          </p:txBody>
        </p:sp>
      </p:grpSp>
      <p:sp>
        <p:nvSpPr>
          <p:cNvPr id="2" name="Date Placeholder 1"/>
          <p:cNvSpPr>
            <a:spLocks noGrp="1"/>
          </p:cNvSpPr>
          <p:nvPr>
            <p:ph type="dt" sz="half" idx="10"/>
          </p:nvPr>
        </p:nvSpPr>
        <p:spPr/>
        <p:txBody>
          <a:bodyPr/>
          <a:lstStyle/>
          <a:p>
            <a:fld id="{465A02FF-E52A-4A7B-AEF6-18A753FA5845}" type="datetime5">
              <a:rPr lang="en-AU" smtClean="0"/>
              <a:t>1-Nov-15</a:t>
            </a:fld>
            <a:endParaRPr lang="en-AU" dirty="0"/>
          </a:p>
        </p:txBody>
      </p:sp>
      <p:sp>
        <p:nvSpPr>
          <p:cNvPr id="3" name="Footer Placeholder 2"/>
          <p:cNvSpPr>
            <a:spLocks noGrp="1"/>
          </p:cNvSpPr>
          <p:nvPr>
            <p:ph type="ftr" sz="quarter" idx="11"/>
          </p:nvPr>
        </p:nvSpPr>
        <p:spPr/>
        <p:txBody>
          <a:bodyPr/>
          <a:lstStyle/>
          <a:p>
            <a:r>
              <a:rPr lang="en-AU" smtClean="0"/>
              <a:t>GirlsGeeKsInBlue</a:t>
            </a:r>
            <a:endParaRPr lang="en-AU" dirty="0"/>
          </a:p>
        </p:txBody>
      </p:sp>
      <p:sp>
        <p:nvSpPr>
          <p:cNvPr id="34" name="Slide Number Placeholder 33"/>
          <p:cNvSpPr>
            <a:spLocks noGrp="1"/>
          </p:cNvSpPr>
          <p:nvPr>
            <p:ph type="sldNum" sz="quarter" idx="12"/>
          </p:nvPr>
        </p:nvSpPr>
        <p:spPr/>
        <p:txBody>
          <a:bodyPr/>
          <a:lstStyle/>
          <a:p>
            <a:fld id="{3CABC88B-E375-43B3-917D-D10B4A6F6E67}" type="slidenum">
              <a:rPr lang="en-AU" smtClean="0"/>
              <a:t>11</a:t>
            </a:fld>
            <a:endParaRPr lang="en-AU" dirty="0"/>
          </a:p>
        </p:txBody>
      </p:sp>
    </p:spTree>
    <p:extLst>
      <p:ext uri="{BB962C8B-B14F-4D97-AF65-F5344CB8AC3E}">
        <p14:creationId xmlns:p14="http://schemas.microsoft.com/office/powerpoint/2010/main" val="23471606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76200"/>
            <a:ext cx="7696200" cy="685800"/>
          </a:xfrm>
          <a:prstGeom prst="rect">
            <a:avLst/>
          </a:prstGeom>
        </p:spPr>
        <p:txBody>
          <a:bodyPr anchor="ctr"/>
          <a:lstStyle/>
          <a:p>
            <a:pPr eaLnBrk="0" fontAlgn="base" hangingPunct="0">
              <a:spcBef>
                <a:spcPct val="0"/>
              </a:spcBef>
              <a:spcAft>
                <a:spcPct val="0"/>
              </a:spcAft>
              <a:defRPr/>
            </a:pPr>
            <a:r>
              <a:rPr lang="en-GB" sz="2000" b="1" kern="0" dirty="0" smtClean="0">
                <a:latin typeface="Calibri" pitchFamily="34" charset="0"/>
              </a:rPr>
              <a:t>Cost Benefit Analysis – </a:t>
            </a:r>
            <a:r>
              <a:rPr lang="en-GB" sz="2000" b="1" kern="0" dirty="0" err="1" smtClean="0">
                <a:latin typeface="Calibri" pitchFamily="34" charset="0"/>
              </a:rPr>
              <a:t>Opex</a:t>
            </a:r>
            <a:r>
              <a:rPr lang="en-GB" sz="2000" b="1" kern="0" dirty="0" smtClean="0">
                <a:latin typeface="Calibri" pitchFamily="34" charset="0"/>
              </a:rPr>
              <a:t> Value  </a:t>
            </a:r>
            <a:endParaRPr lang="en-US" sz="2000" b="1" kern="0" dirty="0">
              <a:solidFill>
                <a:srgbClr val="000000"/>
              </a:solidFill>
              <a:latin typeface="Calibri" pitchFamily="34" charset="0"/>
            </a:endParaRPr>
          </a:p>
        </p:txBody>
      </p:sp>
      <p:cxnSp>
        <p:nvCxnSpPr>
          <p:cNvPr id="6" name="Straight Connector 5"/>
          <p:cNvCxnSpPr/>
          <p:nvPr/>
        </p:nvCxnSpPr>
        <p:spPr>
          <a:xfrm>
            <a:off x="0" y="457200"/>
            <a:ext cx="5852160"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graphicFrame>
        <p:nvGraphicFramePr>
          <p:cNvPr id="2" name="Table 1"/>
          <p:cNvGraphicFramePr>
            <a:graphicFrameLocks noGrp="1"/>
          </p:cNvGraphicFramePr>
          <p:nvPr>
            <p:extLst>
              <p:ext uri="{D42A27DB-BD31-4B8C-83A1-F6EECF244321}">
                <p14:modId xmlns:p14="http://schemas.microsoft.com/office/powerpoint/2010/main" val="1054488476"/>
              </p:ext>
            </p:extLst>
          </p:nvPr>
        </p:nvGraphicFramePr>
        <p:xfrm>
          <a:off x="107503" y="548680"/>
          <a:ext cx="5112568" cy="2592287"/>
        </p:xfrm>
        <a:graphic>
          <a:graphicData uri="http://schemas.openxmlformats.org/drawingml/2006/table">
            <a:tbl>
              <a:tblPr firstRow="1" bandRow="1">
                <a:tableStyleId>{5A111915-BE36-4E01-A7E5-04B1672EAD32}</a:tableStyleId>
              </a:tblPr>
              <a:tblGrid>
                <a:gridCol w="1268742"/>
                <a:gridCol w="930411"/>
                <a:gridCol w="1293619"/>
                <a:gridCol w="853789"/>
                <a:gridCol w="766007"/>
              </a:tblGrid>
              <a:tr h="471733">
                <a:tc>
                  <a:txBody>
                    <a:bodyPr/>
                    <a:lstStyle/>
                    <a:p>
                      <a:pPr algn="ctr" fontAlgn="b"/>
                      <a:r>
                        <a:rPr lang="en-AU" sz="1200" u="none" strike="noStrike" dirty="0">
                          <a:effectLst/>
                        </a:rPr>
                        <a:t>Tangible Impact</a:t>
                      </a:r>
                      <a:endParaRPr lang="en-AU" sz="12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gridSpan="2">
                  <a:txBody>
                    <a:bodyPr/>
                    <a:lstStyle/>
                    <a:p>
                      <a:pPr algn="ctr" fontAlgn="b"/>
                      <a:r>
                        <a:rPr lang="en-AU" sz="1200" u="none" strike="noStrike" dirty="0">
                          <a:effectLst/>
                        </a:rPr>
                        <a:t>Current Scenario</a:t>
                      </a:r>
                      <a:endParaRPr lang="en-AU" sz="12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hMerge="1">
                  <a:txBody>
                    <a:bodyPr/>
                    <a:lstStyle/>
                    <a:p>
                      <a:endParaRPr lang="en-AU"/>
                    </a:p>
                  </a:txBody>
                  <a:tcPr/>
                </a:tc>
                <a:tc gridSpan="2">
                  <a:txBody>
                    <a:bodyPr/>
                    <a:lstStyle/>
                    <a:p>
                      <a:pPr algn="ctr" fontAlgn="b"/>
                      <a:r>
                        <a:rPr lang="en-AU" sz="1200" u="none" strike="noStrike" dirty="0">
                          <a:effectLst/>
                        </a:rPr>
                        <a:t>Future Scenario</a:t>
                      </a:r>
                      <a:endParaRPr lang="en-AU" sz="12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hMerge="1">
                  <a:txBody>
                    <a:bodyPr/>
                    <a:lstStyle/>
                    <a:p>
                      <a:endParaRPr lang="en-AU"/>
                    </a:p>
                  </a:txBody>
                  <a:tcPr/>
                </a:tc>
              </a:tr>
              <a:tr h="305087">
                <a:tc>
                  <a:txBody>
                    <a:bodyPr/>
                    <a:lstStyle/>
                    <a:p>
                      <a:pPr algn="ctr" rtl="0" fontAlgn="ctr"/>
                      <a:r>
                        <a:rPr lang="en-AU" sz="1200" u="none" strike="noStrike" dirty="0">
                          <a:effectLst/>
                        </a:rPr>
                        <a:t>Output</a:t>
                      </a:r>
                      <a:endParaRPr lang="en-AU" sz="1200" b="1" i="0" u="none" strike="noStrike" dirty="0">
                        <a:solidFill>
                          <a:srgbClr val="FF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ctr"/>
                      <a:r>
                        <a:rPr lang="en-AU" sz="1200" u="none" strike="noStrike" dirty="0">
                          <a:effectLst/>
                        </a:rPr>
                        <a:t>Cost</a:t>
                      </a:r>
                      <a:endParaRPr lang="en-AU" sz="1200" b="1" i="0" u="none" strike="noStrike" dirty="0">
                        <a:solidFill>
                          <a:srgbClr val="FF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ctr"/>
                      <a:r>
                        <a:rPr lang="en-AU" sz="1200" u="none" strike="noStrike" dirty="0">
                          <a:effectLst/>
                        </a:rPr>
                        <a:t>Quality</a:t>
                      </a:r>
                      <a:endParaRPr lang="en-AU" sz="1200" b="1" i="0" u="none" strike="noStrike" dirty="0">
                        <a:solidFill>
                          <a:srgbClr val="FF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ctr"/>
                      <a:r>
                        <a:rPr lang="en-AU" sz="1200" u="none" strike="noStrike" dirty="0">
                          <a:effectLst/>
                        </a:rPr>
                        <a:t>Cost</a:t>
                      </a:r>
                      <a:endParaRPr lang="en-AU" sz="1200" b="1" i="0" u="none" strike="noStrike" dirty="0">
                        <a:solidFill>
                          <a:srgbClr val="FF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ctr"/>
                      <a:r>
                        <a:rPr lang="en-AU" sz="1200" u="none" strike="noStrike" dirty="0">
                          <a:effectLst/>
                        </a:rPr>
                        <a:t>Quality</a:t>
                      </a:r>
                      <a:endParaRPr lang="en-AU" sz="1200" b="1" i="0" u="none" strike="noStrike" dirty="0">
                        <a:solidFill>
                          <a:srgbClr val="FF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411514">
                <a:tc>
                  <a:txBody>
                    <a:bodyPr/>
                    <a:lstStyle/>
                    <a:p>
                      <a:pPr algn="ctr" rtl="0" fontAlgn="ctr"/>
                      <a:r>
                        <a:rPr lang="en-AU" sz="1000" u="none" strike="noStrike" dirty="0" smtClean="0">
                          <a:effectLst/>
                        </a:rPr>
                        <a:t>Per Registration</a:t>
                      </a:r>
                      <a:endParaRPr lang="en-AU" sz="1000" b="1" i="0" u="none" strike="noStrike" dirty="0">
                        <a:solidFill>
                          <a:schemeClr val="bg1"/>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ctr"/>
                      <a:r>
                        <a:rPr lang="en-AU" sz="1000" u="none" strike="noStrike" dirty="0">
                          <a:effectLst/>
                        </a:rPr>
                        <a:t>Manually</a:t>
                      </a:r>
                      <a:br>
                        <a:rPr lang="en-AU" sz="1000" u="none" strike="noStrike" dirty="0">
                          <a:effectLst/>
                        </a:rPr>
                      </a:br>
                      <a:r>
                        <a:rPr lang="en-AU" sz="1000" u="none" strike="noStrike" dirty="0">
                          <a:effectLst/>
                        </a:rPr>
                        <a:t>(Paper/Pen)</a:t>
                      </a:r>
                      <a:endParaRPr lang="en-AU" sz="10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ctr"/>
                      <a:r>
                        <a:rPr lang="en-AU" sz="1000" u="none" strike="noStrike" dirty="0">
                          <a:effectLst/>
                        </a:rPr>
                        <a:t>Handwritten/Non-Readable</a:t>
                      </a:r>
                      <a:endParaRPr lang="en-AU" sz="10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ctr"/>
                      <a:r>
                        <a:rPr lang="en-AU" sz="1000" u="none" strike="noStrike" dirty="0">
                          <a:effectLst/>
                        </a:rPr>
                        <a:t>CSPR App</a:t>
                      </a:r>
                      <a:br>
                        <a:rPr lang="en-AU" sz="1000" u="none" strike="noStrike" dirty="0">
                          <a:effectLst/>
                        </a:rPr>
                      </a:br>
                      <a:r>
                        <a:rPr lang="en-AU" sz="1000" u="none" strike="noStrike" dirty="0">
                          <a:effectLst/>
                        </a:rPr>
                        <a:t>(Internet)</a:t>
                      </a:r>
                      <a:endParaRPr lang="en-AU" sz="10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ctr"/>
                      <a:r>
                        <a:rPr lang="en-AU" sz="1000" u="none" strike="noStrike" dirty="0">
                          <a:effectLst/>
                        </a:rPr>
                        <a:t>System generated</a:t>
                      </a:r>
                      <a:endParaRPr lang="en-AU" sz="10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559859">
                <a:tc>
                  <a:txBody>
                    <a:bodyPr/>
                    <a:lstStyle/>
                    <a:p>
                      <a:pPr algn="ctr" rtl="0" fontAlgn="ctr"/>
                      <a:r>
                        <a:rPr lang="en-AU" sz="1000" u="none" strike="noStrike" dirty="0" smtClean="0">
                          <a:effectLst/>
                        </a:rPr>
                        <a:t>Per Screening</a:t>
                      </a:r>
                      <a:endParaRPr lang="en-AU" sz="1000" b="1" i="0" u="none" strike="noStrike" dirty="0">
                        <a:solidFill>
                          <a:schemeClr val="bg1"/>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ctr"/>
                      <a:r>
                        <a:rPr lang="en-AU" sz="1000" u="none" strike="noStrike">
                          <a:effectLst/>
                        </a:rPr>
                        <a:t>Manually</a:t>
                      </a:r>
                      <a:br>
                        <a:rPr lang="en-AU" sz="1000" u="none" strike="noStrike">
                          <a:effectLst/>
                        </a:rPr>
                      </a:br>
                      <a:r>
                        <a:rPr lang="en-AU" sz="1000" u="none" strike="noStrike">
                          <a:effectLst/>
                        </a:rPr>
                        <a:t>(Paper/Pen)</a:t>
                      </a:r>
                      <a:endParaRPr lang="en-AU" sz="1000" b="0" i="0" u="none" strike="noStrike">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ctr"/>
                      <a:r>
                        <a:rPr lang="en-AU" sz="1000" u="none" strike="noStrike" dirty="0">
                          <a:effectLst/>
                        </a:rPr>
                        <a:t>No define Format, </a:t>
                      </a:r>
                      <a:r>
                        <a:rPr lang="en-AU" sz="1000" u="none" strike="noStrike" dirty="0" smtClean="0">
                          <a:effectLst/>
                        </a:rPr>
                        <a:t>Randomly </a:t>
                      </a:r>
                      <a:r>
                        <a:rPr lang="en-AU" sz="1000" u="none" strike="noStrike" dirty="0">
                          <a:effectLst/>
                        </a:rPr>
                        <a:t>data collected</a:t>
                      </a:r>
                      <a:endParaRPr lang="en-AU" sz="10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ctr"/>
                      <a:r>
                        <a:rPr lang="en-AU" sz="1000" u="none" strike="noStrike" dirty="0">
                          <a:effectLst/>
                        </a:rPr>
                        <a:t>CSPR App</a:t>
                      </a:r>
                      <a:br>
                        <a:rPr lang="en-AU" sz="1000" u="none" strike="noStrike" dirty="0">
                          <a:effectLst/>
                        </a:rPr>
                      </a:br>
                      <a:r>
                        <a:rPr lang="en-AU" sz="1000" u="none" strike="noStrike" dirty="0">
                          <a:effectLst/>
                        </a:rPr>
                        <a:t>(Internet)</a:t>
                      </a:r>
                      <a:endParaRPr lang="en-AU" sz="10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ctr"/>
                      <a:r>
                        <a:rPr lang="en-AU" sz="1000" u="none" strike="noStrike" dirty="0">
                          <a:effectLst/>
                        </a:rPr>
                        <a:t>System generated</a:t>
                      </a:r>
                      <a:endParaRPr lang="en-AU" sz="10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422047">
                <a:tc>
                  <a:txBody>
                    <a:bodyPr/>
                    <a:lstStyle/>
                    <a:p>
                      <a:pPr algn="ctr" rtl="0" fontAlgn="ctr"/>
                      <a:r>
                        <a:rPr lang="en-AU" sz="1000" u="none" strike="noStrike" dirty="0" smtClean="0">
                          <a:effectLst/>
                        </a:rPr>
                        <a:t>Per Dr </a:t>
                      </a:r>
                      <a:r>
                        <a:rPr lang="en-AU" sz="1000" u="none" strike="noStrike" dirty="0">
                          <a:effectLst/>
                        </a:rPr>
                        <a:t>Appointment</a:t>
                      </a:r>
                      <a:endParaRPr lang="en-AU" sz="1000" b="1" i="0" u="none" strike="noStrike" dirty="0">
                        <a:solidFill>
                          <a:schemeClr val="bg1"/>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ctr"/>
                      <a:r>
                        <a:rPr lang="en-AU" sz="1000" u="none" strike="noStrike">
                          <a:effectLst/>
                        </a:rPr>
                        <a:t>Manually</a:t>
                      </a:r>
                      <a:br>
                        <a:rPr lang="en-AU" sz="1000" u="none" strike="noStrike">
                          <a:effectLst/>
                        </a:rPr>
                      </a:br>
                      <a:r>
                        <a:rPr lang="en-AU" sz="1000" u="none" strike="noStrike">
                          <a:effectLst/>
                        </a:rPr>
                        <a:t>(Paper/Pen)</a:t>
                      </a:r>
                      <a:endParaRPr lang="en-AU" sz="1000" b="0" i="0" u="none" strike="noStrike">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ctr"/>
                      <a:r>
                        <a:rPr lang="en-IN" sz="1000" u="none" strike="noStrike" dirty="0">
                          <a:effectLst/>
                        </a:rPr>
                        <a:t>Doctor search and availability </a:t>
                      </a:r>
                      <a:r>
                        <a:rPr lang="en-IN" sz="1000" u="none" strike="noStrike" dirty="0" smtClean="0">
                          <a:effectLst/>
                        </a:rPr>
                        <a:t>delay</a:t>
                      </a:r>
                      <a:endParaRPr lang="en-IN" sz="10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ctr"/>
                      <a:r>
                        <a:rPr lang="en-AU" sz="1000" u="none" strike="noStrike" dirty="0">
                          <a:effectLst/>
                        </a:rPr>
                        <a:t>CSPR App</a:t>
                      </a:r>
                      <a:br>
                        <a:rPr lang="en-AU" sz="1000" u="none" strike="noStrike" dirty="0">
                          <a:effectLst/>
                        </a:rPr>
                      </a:br>
                      <a:r>
                        <a:rPr lang="en-AU" sz="1000" u="none" strike="noStrike" dirty="0">
                          <a:effectLst/>
                        </a:rPr>
                        <a:t>(Internet)</a:t>
                      </a:r>
                      <a:endParaRPr lang="en-AU" sz="10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ctr"/>
                      <a:r>
                        <a:rPr lang="en-AU" sz="1000" u="none" strike="noStrike" dirty="0">
                          <a:effectLst/>
                        </a:rPr>
                        <a:t>System generated</a:t>
                      </a:r>
                      <a:endParaRPr lang="en-AU" sz="10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422047">
                <a:tc>
                  <a:txBody>
                    <a:bodyPr/>
                    <a:lstStyle/>
                    <a:p>
                      <a:pPr algn="ctr" rtl="0" fontAlgn="ctr"/>
                      <a:r>
                        <a:rPr lang="en-AU" sz="1000" u="none" strike="noStrike" dirty="0">
                          <a:effectLst/>
                        </a:rPr>
                        <a:t>Analytics</a:t>
                      </a:r>
                      <a:endParaRPr lang="en-AU" sz="1000" b="1" i="0" u="none" strike="noStrike" dirty="0">
                        <a:solidFill>
                          <a:schemeClr val="bg1"/>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ctr"/>
                      <a:r>
                        <a:rPr lang="en-AU" sz="1000" u="none" strike="noStrike">
                          <a:effectLst/>
                        </a:rPr>
                        <a:t>Manually</a:t>
                      </a:r>
                      <a:br>
                        <a:rPr lang="en-AU" sz="1000" u="none" strike="noStrike">
                          <a:effectLst/>
                        </a:rPr>
                      </a:br>
                      <a:r>
                        <a:rPr lang="en-AU" sz="1000" u="none" strike="noStrike">
                          <a:effectLst/>
                        </a:rPr>
                        <a:t>(Paper/Pen)</a:t>
                      </a:r>
                      <a:endParaRPr lang="en-AU" sz="1000" b="0" i="0" u="none" strike="noStrike">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ctr"/>
                      <a:r>
                        <a:rPr lang="en-IN" sz="1000" u="none" strike="noStrike" dirty="0">
                          <a:effectLst/>
                        </a:rPr>
                        <a:t>Collaboration of different input missing</a:t>
                      </a:r>
                      <a:endParaRPr lang="en-IN" sz="10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ctr"/>
                      <a:r>
                        <a:rPr lang="en-AU" sz="1000" u="none" strike="noStrike">
                          <a:effectLst/>
                        </a:rPr>
                        <a:t>CSPR App</a:t>
                      </a:r>
                      <a:br>
                        <a:rPr lang="en-AU" sz="1000" u="none" strike="noStrike">
                          <a:effectLst/>
                        </a:rPr>
                      </a:br>
                      <a:r>
                        <a:rPr lang="en-AU" sz="1000" u="none" strike="noStrike">
                          <a:effectLst/>
                        </a:rPr>
                        <a:t>(Internet)</a:t>
                      </a:r>
                      <a:endParaRPr lang="en-AU" sz="1000" b="0" i="0" u="none" strike="noStrike">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ctr"/>
                      <a:r>
                        <a:rPr lang="en-AU" sz="1000" u="none" strike="noStrike" dirty="0">
                          <a:effectLst/>
                        </a:rPr>
                        <a:t>Integration of All Inputs</a:t>
                      </a:r>
                      <a:endParaRPr lang="en-AU" sz="10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668052324"/>
              </p:ext>
            </p:extLst>
          </p:nvPr>
        </p:nvGraphicFramePr>
        <p:xfrm>
          <a:off x="5585527" y="539675"/>
          <a:ext cx="2376264" cy="2592291"/>
        </p:xfrm>
        <a:graphic>
          <a:graphicData uri="http://schemas.openxmlformats.org/drawingml/2006/table">
            <a:tbl>
              <a:tblPr firstRow="1">
                <a:tableStyleId>{7DF18680-E054-41AD-8BC1-D1AEF772440D}</a:tableStyleId>
              </a:tblPr>
              <a:tblGrid>
                <a:gridCol w="1193800"/>
                <a:gridCol w="584200"/>
                <a:gridCol w="598264"/>
              </a:tblGrid>
              <a:tr h="433068">
                <a:tc>
                  <a:txBody>
                    <a:bodyPr/>
                    <a:lstStyle/>
                    <a:p>
                      <a:pPr algn="ctr" fontAlgn="b"/>
                      <a:r>
                        <a:rPr lang="en-AU" sz="1100" u="none" strike="noStrike" dirty="0" smtClean="0">
                          <a:effectLst/>
                        </a:rPr>
                        <a:t>Intangible </a:t>
                      </a:r>
                      <a:r>
                        <a:rPr lang="en-AU" sz="1100" u="none" strike="noStrike" dirty="0">
                          <a:effectLst/>
                        </a:rPr>
                        <a:t>Impact</a:t>
                      </a:r>
                      <a:endParaRPr lang="en-AU" sz="11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AU" sz="1100" u="none" strike="noStrike" dirty="0">
                          <a:effectLst/>
                        </a:rPr>
                        <a:t>Current</a:t>
                      </a:r>
                      <a:endParaRPr lang="en-AU" sz="11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AU" sz="1100" u="none" strike="noStrike" dirty="0">
                          <a:effectLst/>
                        </a:rPr>
                        <a:t>Future</a:t>
                      </a:r>
                      <a:endParaRPr lang="en-AU" sz="11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196293">
                <a:tc>
                  <a:txBody>
                    <a:bodyPr/>
                    <a:lstStyle/>
                    <a:p>
                      <a:pPr algn="ctr" fontAlgn="b"/>
                      <a:r>
                        <a:rPr lang="en-AU" sz="1100" u="none" strike="noStrike" dirty="0">
                          <a:effectLst/>
                        </a:rPr>
                        <a:t>Accountability</a:t>
                      </a:r>
                      <a:endParaRPr lang="en-AU" sz="1100" b="0" i="0" u="none" strike="noStrike" dirty="0">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AU" sz="1100" u="none" strike="noStrike" dirty="0">
                          <a:effectLst/>
                        </a:rPr>
                        <a:t>Yes</a:t>
                      </a:r>
                      <a:endParaRPr lang="en-AU" sz="1100" b="0" i="0" u="none" strike="noStrike" dirty="0">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AU" sz="1100" u="none" strike="noStrike">
                          <a:effectLst/>
                        </a:rPr>
                        <a:t>Yes</a:t>
                      </a:r>
                      <a:endParaRPr lang="en-AU" sz="11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196293">
                <a:tc>
                  <a:txBody>
                    <a:bodyPr/>
                    <a:lstStyle/>
                    <a:p>
                      <a:pPr algn="ctr" fontAlgn="b"/>
                      <a:r>
                        <a:rPr lang="en-AU" sz="1100" u="none" strike="noStrike" dirty="0">
                          <a:effectLst/>
                        </a:rPr>
                        <a:t>Capability</a:t>
                      </a:r>
                      <a:endParaRPr lang="en-AU" sz="1100" b="0" i="0" u="none" strike="noStrike" dirty="0">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AU" sz="1100" u="none" strike="noStrike" dirty="0">
                          <a:effectLst/>
                        </a:rPr>
                        <a:t>No</a:t>
                      </a:r>
                      <a:endParaRPr lang="en-AU" sz="1100" b="0" i="0" u="none" strike="noStrike" dirty="0">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AU" sz="1100" u="none" strike="noStrike">
                          <a:effectLst/>
                        </a:rPr>
                        <a:t>Yes</a:t>
                      </a:r>
                      <a:endParaRPr lang="en-AU" sz="11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196293">
                <a:tc>
                  <a:txBody>
                    <a:bodyPr/>
                    <a:lstStyle/>
                    <a:p>
                      <a:pPr algn="ctr" fontAlgn="b"/>
                      <a:r>
                        <a:rPr lang="en-AU" sz="1100" u="none" strike="noStrike" dirty="0">
                          <a:effectLst/>
                        </a:rPr>
                        <a:t>capacity</a:t>
                      </a:r>
                      <a:endParaRPr lang="en-AU" sz="1100" b="0" i="0" u="none" strike="noStrike" dirty="0">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AU" sz="1100" u="none" strike="noStrike">
                          <a:effectLst/>
                        </a:rPr>
                        <a:t>No</a:t>
                      </a:r>
                      <a:endParaRPr lang="en-AU" sz="11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AU" sz="1100" u="none" strike="noStrike" dirty="0">
                          <a:effectLst/>
                        </a:rPr>
                        <a:t>Yes</a:t>
                      </a:r>
                      <a:endParaRPr lang="en-AU" sz="1100" b="0" i="0" u="none" strike="noStrike" dirty="0">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196293">
                <a:tc>
                  <a:txBody>
                    <a:bodyPr/>
                    <a:lstStyle/>
                    <a:p>
                      <a:pPr algn="ctr" fontAlgn="b"/>
                      <a:r>
                        <a:rPr lang="en-AU" sz="1100" u="none" strike="noStrike" dirty="0">
                          <a:effectLst/>
                        </a:rPr>
                        <a:t>Communication</a:t>
                      </a:r>
                      <a:endParaRPr lang="en-AU" sz="1100" b="0" i="0" u="none" strike="noStrike" dirty="0">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AU" sz="1100" u="none" strike="noStrike" dirty="0">
                          <a:effectLst/>
                        </a:rPr>
                        <a:t>No</a:t>
                      </a:r>
                      <a:endParaRPr lang="en-AU" sz="1100" b="0" i="0" u="none" strike="noStrike" dirty="0">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AU" sz="1100" u="none" strike="noStrike" dirty="0">
                          <a:effectLst/>
                        </a:rPr>
                        <a:t>Yes</a:t>
                      </a:r>
                      <a:endParaRPr lang="en-AU" sz="1100" b="0" i="0" u="none" strike="noStrike" dirty="0">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196293">
                <a:tc>
                  <a:txBody>
                    <a:bodyPr/>
                    <a:lstStyle/>
                    <a:p>
                      <a:pPr algn="ctr" fontAlgn="b"/>
                      <a:r>
                        <a:rPr lang="en-AU" sz="1100" u="none" strike="noStrike" dirty="0">
                          <a:effectLst/>
                        </a:rPr>
                        <a:t>Engagement</a:t>
                      </a:r>
                      <a:endParaRPr lang="en-AU" sz="1100" b="0" i="0" u="none" strike="noStrike" dirty="0">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IN" sz="1100" u="none" strike="noStrike" dirty="0" smtClean="0">
                          <a:effectLst/>
                        </a:rPr>
                        <a:t>Yes</a:t>
                      </a:r>
                      <a:endParaRPr lang="en-AU" sz="1100" b="0" i="0" u="none" strike="noStrike" dirty="0">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AU" sz="1100" u="none" strike="noStrike" dirty="0">
                          <a:effectLst/>
                        </a:rPr>
                        <a:t>Yes</a:t>
                      </a:r>
                      <a:endParaRPr lang="en-AU" sz="1100" b="0" i="0" u="none" strike="noStrike" dirty="0">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196293">
                <a:tc>
                  <a:txBody>
                    <a:bodyPr/>
                    <a:lstStyle/>
                    <a:p>
                      <a:pPr algn="ctr" fontAlgn="b"/>
                      <a:r>
                        <a:rPr lang="en-AU" sz="1100" u="none" strike="noStrike">
                          <a:effectLst/>
                        </a:rPr>
                        <a:t>Satisfaction</a:t>
                      </a:r>
                      <a:endParaRPr lang="en-AU" sz="11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AU" sz="1100" u="none" strike="noStrike">
                          <a:effectLst/>
                        </a:rPr>
                        <a:t>No</a:t>
                      </a:r>
                      <a:endParaRPr lang="en-AU" sz="11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AU" sz="1100" u="none" strike="noStrike" dirty="0">
                          <a:effectLst/>
                        </a:rPr>
                        <a:t>Yes</a:t>
                      </a:r>
                      <a:endParaRPr lang="en-AU" sz="1100" b="0" i="0" u="none" strike="noStrike" dirty="0">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196293">
                <a:tc>
                  <a:txBody>
                    <a:bodyPr/>
                    <a:lstStyle/>
                    <a:p>
                      <a:pPr algn="ctr" fontAlgn="b"/>
                      <a:r>
                        <a:rPr lang="en-AU" sz="1100" u="none" strike="noStrike">
                          <a:effectLst/>
                        </a:rPr>
                        <a:t>Innovation</a:t>
                      </a:r>
                      <a:endParaRPr lang="en-AU" sz="11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AU" sz="1100" u="none" strike="noStrike" dirty="0">
                          <a:effectLst/>
                        </a:rPr>
                        <a:t>No</a:t>
                      </a:r>
                      <a:endParaRPr lang="en-AU" sz="1100" b="0" i="0" u="none" strike="noStrike" dirty="0">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AU" sz="1100" u="none" strike="noStrike" dirty="0">
                          <a:effectLst/>
                        </a:rPr>
                        <a:t>Yes</a:t>
                      </a:r>
                      <a:endParaRPr lang="en-AU" sz="1100" b="0" i="0" u="none" strike="noStrike" dirty="0">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196293">
                <a:tc>
                  <a:txBody>
                    <a:bodyPr/>
                    <a:lstStyle/>
                    <a:p>
                      <a:pPr algn="ctr" fontAlgn="b"/>
                      <a:r>
                        <a:rPr lang="en-AU" sz="1100" u="none" strike="noStrike">
                          <a:effectLst/>
                        </a:rPr>
                        <a:t>Leadership</a:t>
                      </a:r>
                      <a:endParaRPr lang="en-AU" sz="11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IN" sz="1100" u="none" strike="noStrike" dirty="0" smtClean="0">
                          <a:effectLst/>
                        </a:rPr>
                        <a:t>Yes</a:t>
                      </a:r>
                      <a:endParaRPr lang="en-AU" sz="1100" b="0" i="0" u="none" strike="noStrike" dirty="0">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AU" sz="1100" u="none" strike="noStrike" dirty="0">
                          <a:effectLst/>
                        </a:rPr>
                        <a:t>Yes</a:t>
                      </a:r>
                      <a:endParaRPr lang="en-AU" sz="1100" b="0" i="0" u="none" strike="noStrike" dirty="0">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196293">
                <a:tc>
                  <a:txBody>
                    <a:bodyPr/>
                    <a:lstStyle/>
                    <a:p>
                      <a:pPr algn="ctr" fontAlgn="b"/>
                      <a:r>
                        <a:rPr lang="en-AU" sz="1100" u="none" strike="noStrike">
                          <a:effectLst/>
                        </a:rPr>
                        <a:t>Stress</a:t>
                      </a:r>
                      <a:endParaRPr lang="en-AU" sz="11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AU" sz="1100" u="none" strike="noStrike">
                          <a:effectLst/>
                        </a:rPr>
                        <a:t>High</a:t>
                      </a:r>
                      <a:endParaRPr lang="en-AU" sz="11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AU" sz="1100" u="none" strike="noStrike" dirty="0">
                          <a:effectLst/>
                        </a:rPr>
                        <a:t>Low</a:t>
                      </a:r>
                      <a:endParaRPr lang="en-AU" sz="1100" b="0" i="0" u="none" strike="noStrike" dirty="0">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196293">
                <a:tc>
                  <a:txBody>
                    <a:bodyPr/>
                    <a:lstStyle/>
                    <a:p>
                      <a:pPr algn="ctr" fontAlgn="b"/>
                      <a:r>
                        <a:rPr lang="en-AU" sz="1100" u="none" strike="noStrike">
                          <a:effectLst/>
                        </a:rPr>
                        <a:t>Team effectivenes</a:t>
                      </a:r>
                      <a:endParaRPr lang="en-AU" sz="11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AU" sz="1100" u="none" strike="noStrike">
                          <a:effectLst/>
                        </a:rPr>
                        <a:t>No</a:t>
                      </a:r>
                      <a:endParaRPr lang="en-AU" sz="11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AU" sz="1100" u="none" strike="noStrike" dirty="0">
                          <a:effectLst/>
                        </a:rPr>
                        <a:t>Yes</a:t>
                      </a:r>
                      <a:endParaRPr lang="en-AU" sz="1100" b="0" i="0" u="none" strike="noStrike" dirty="0">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196293">
                <a:tc>
                  <a:txBody>
                    <a:bodyPr/>
                    <a:lstStyle/>
                    <a:p>
                      <a:pPr algn="ctr" fontAlgn="b"/>
                      <a:r>
                        <a:rPr lang="en-AU" sz="1100" u="none" strike="noStrike">
                          <a:effectLst/>
                        </a:rPr>
                        <a:t>Work Balance</a:t>
                      </a:r>
                      <a:endParaRPr lang="en-AU" sz="11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AU" sz="1100" u="none" strike="noStrike">
                          <a:effectLst/>
                        </a:rPr>
                        <a:t>No</a:t>
                      </a:r>
                      <a:endParaRPr lang="en-AU" sz="11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AU" sz="1100" u="none" strike="noStrike" dirty="0">
                          <a:effectLst/>
                        </a:rPr>
                        <a:t>Yes</a:t>
                      </a:r>
                      <a:endParaRPr lang="en-AU" sz="1100" b="0" i="0" u="none" strike="noStrike" dirty="0">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bl>
          </a:graphicData>
        </a:graphic>
      </p:graphicFrame>
      <p:sp>
        <p:nvSpPr>
          <p:cNvPr id="8" name="Round Single Corner Rectangle 7"/>
          <p:cNvSpPr/>
          <p:nvPr/>
        </p:nvSpPr>
        <p:spPr>
          <a:xfrm>
            <a:off x="5580112" y="3356992"/>
            <a:ext cx="3384376" cy="3096344"/>
          </a:xfrm>
          <a:prstGeom prst="round1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IN" b="1" u="sng" dirty="0" smtClean="0"/>
              <a:t>Assumption</a:t>
            </a:r>
          </a:p>
          <a:p>
            <a:endParaRPr lang="en-IN" sz="1100" b="1" u="sng" dirty="0" smtClean="0"/>
          </a:p>
          <a:p>
            <a:endParaRPr lang="en-IN" sz="1100" b="1" u="sng" dirty="0" smtClean="0"/>
          </a:p>
          <a:p>
            <a:pPr marL="342900" indent="-342900">
              <a:buAutoNum type="arabicPeriod"/>
            </a:pPr>
            <a:r>
              <a:rPr lang="en-IN" sz="1100" dirty="0" smtClean="0"/>
              <a:t>Android Mobile availability with internet</a:t>
            </a:r>
          </a:p>
          <a:p>
            <a:pPr marL="342900" indent="-342900">
              <a:buAutoNum type="arabicPeriod"/>
            </a:pPr>
            <a:r>
              <a:rPr lang="en-IN" sz="1100" dirty="0" smtClean="0"/>
              <a:t>Volunteer/DR having knowledge of using App</a:t>
            </a:r>
          </a:p>
          <a:p>
            <a:pPr marL="342900" indent="-342900">
              <a:buAutoNum type="arabicPeriod"/>
            </a:pPr>
            <a:r>
              <a:rPr lang="en-IN" sz="1100" dirty="0" smtClean="0"/>
              <a:t>1 camp  cost </a:t>
            </a:r>
            <a:r>
              <a:rPr lang="en-IN" sz="1100" dirty="0" err="1" smtClean="0"/>
              <a:t>Rs</a:t>
            </a:r>
            <a:r>
              <a:rPr lang="en-IN" sz="1100" dirty="0" smtClean="0"/>
              <a:t> 500 (Paper/Pen/Printout )in Current </a:t>
            </a:r>
            <a:r>
              <a:rPr lang="en-IN" sz="1100" dirty="0" err="1" smtClean="0"/>
              <a:t>senario</a:t>
            </a:r>
            <a:endParaRPr lang="en-IN" sz="1100" dirty="0" smtClean="0"/>
          </a:p>
          <a:p>
            <a:pPr marL="342900" indent="-342900">
              <a:buAutoNum type="arabicPeriod"/>
            </a:pPr>
            <a:r>
              <a:rPr lang="en-IN" sz="1100" dirty="0" smtClean="0"/>
              <a:t>1 Camps Cost </a:t>
            </a:r>
            <a:r>
              <a:rPr lang="en-IN" sz="1100" dirty="0" err="1" smtClean="0"/>
              <a:t>Rs</a:t>
            </a:r>
            <a:r>
              <a:rPr lang="en-IN" sz="1100" dirty="0" smtClean="0"/>
              <a:t> 100 (Internet  connection) in Future </a:t>
            </a:r>
            <a:r>
              <a:rPr lang="en-IN" sz="1100" dirty="0" err="1" smtClean="0"/>
              <a:t>Senarion</a:t>
            </a:r>
            <a:r>
              <a:rPr lang="en-IN" sz="1100" dirty="0" smtClean="0"/>
              <a:t>.</a:t>
            </a:r>
          </a:p>
          <a:p>
            <a:pPr marL="342900" indent="-342900">
              <a:buAutoNum type="arabicPeriod"/>
            </a:pPr>
            <a:r>
              <a:rPr lang="en-IN" sz="1100" dirty="0" smtClean="0"/>
              <a:t>2 Camps per month in one location</a:t>
            </a:r>
          </a:p>
          <a:p>
            <a:pPr marL="342900" indent="-342900">
              <a:buAutoNum type="arabicPeriod"/>
            </a:pPr>
            <a:endParaRPr lang="en-IN" sz="1100" dirty="0"/>
          </a:p>
          <a:p>
            <a:r>
              <a:rPr lang="en-IN" b="1" u="sng" dirty="0" smtClean="0"/>
              <a:t>Outcomes</a:t>
            </a:r>
            <a:endParaRPr lang="en-IN" sz="1100" b="1" u="sng" dirty="0"/>
          </a:p>
          <a:p>
            <a:r>
              <a:rPr lang="en-IN" sz="1100" dirty="0" smtClean="0"/>
              <a:t>Huge Operational cost and Time will be  save by implementing the CSPR Hybrid App in the running Camps by ICS.</a:t>
            </a:r>
          </a:p>
        </p:txBody>
      </p:sp>
      <p:graphicFrame>
        <p:nvGraphicFramePr>
          <p:cNvPr id="7" name="Table 6"/>
          <p:cNvGraphicFramePr>
            <a:graphicFrameLocks noGrp="1"/>
          </p:cNvGraphicFramePr>
          <p:nvPr>
            <p:extLst>
              <p:ext uri="{D42A27DB-BD31-4B8C-83A1-F6EECF244321}">
                <p14:modId xmlns:p14="http://schemas.microsoft.com/office/powerpoint/2010/main" val="3313079849"/>
              </p:ext>
            </p:extLst>
          </p:nvPr>
        </p:nvGraphicFramePr>
        <p:xfrm>
          <a:off x="107504" y="5013176"/>
          <a:ext cx="5184576" cy="1543050"/>
        </p:xfrm>
        <a:graphic>
          <a:graphicData uri="http://schemas.openxmlformats.org/drawingml/2006/table">
            <a:tbl>
              <a:tblPr firstRow="1" bandRow="1">
                <a:tableStyleId>{7DF18680-E054-41AD-8BC1-D1AEF772440D}</a:tableStyleId>
              </a:tblPr>
              <a:tblGrid>
                <a:gridCol w="879806"/>
                <a:gridCol w="1550136"/>
                <a:gridCol w="1117216"/>
                <a:gridCol w="785542"/>
                <a:gridCol w="851876"/>
              </a:tblGrid>
              <a:tr h="390525">
                <a:tc>
                  <a:txBody>
                    <a:bodyPr/>
                    <a:lstStyle/>
                    <a:p>
                      <a:pPr algn="ctr" rtl="0" fontAlgn="b"/>
                      <a:r>
                        <a:rPr lang="en-AU" sz="1100" u="none" strike="noStrike" dirty="0">
                          <a:effectLst/>
                        </a:rPr>
                        <a:t>One Location</a:t>
                      </a:r>
                      <a:endParaRPr lang="en-AU" sz="1100" b="1" i="0" u="none" strike="noStrike" dirty="0">
                        <a:solidFill>
                          <a:srgbClr val="FFFFFF"/>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ctr"/>
                      <a:r>
                        <a:rPr lang="en-AU" sz="1100" u="none" strike="noStrike">
                          <a:effectLst/>
                        </a:rPr>
                        <a:t>Current Cost</a:t>
                      </a:r>
                      <a:endParaRPr lang="en-AU" sz="1100" b="1" i="0" u="none" strike="noStrike">
                        <a:solidFill>
                          <a:srgbClr val="FFFFFF"/>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ctr"/>
                      <a:r>
                        <a:rPr lang="en-AU" sz="1100" u="none" strike="noStrike" dirty="0">
                          <a:effectLst/>
                        </a:rPr>
                        <a:t>Future Cost</a:t>
                      </a:r>
                      <a:endParaRPr lang="en-AU" sz="1100" b="1" i="0" u="none" strike="noStrike" dirty="0">
                        <a:solidFill>
                          <a:srgbClr val="FFFFFF"/>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ctr"/>
                      <a:r>
                        <a:rPr lang="en-IN" sz="1100" u="none" strike="noStrike" dirty="0" smtClean="0">
                          <a:effectLst/>
                        </a:rPr>
                        <a:t>Cost</a:t>
                      </a:r>
                      <a:r>
                        <a:rPr lang="en-IN" sz="1100" u="none" strike="noStrike" baseline="0" dirty="0" smtClean="0">
                          <a:effectLst/>
                        </a:rPr>
                        <a:t> Saved</a:t>
                      </a:r>
                      <a:endParaRPr lang="en-AU" sz="1100" b="1" i="0" u="none" strike="noStrike" dirty="0">
                        <a:solidFill>
                          <a:srgbClr val="FFFFFF"/>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ctr"/>
                      <a:r>
                        <a:rPr lang="en-AU" sz="1100" u="none" strike="noStrike" dirty="0">
                          <a:effectLst/>
                        </a:rPr>
                        <a:t>ROI</a:t>
                      </a:r>
                      <a:endParaRPr lang="en-AU" sz="1100" b="1" i="0" u="none" strike="noStrike" dirty="0">
                        <a:solidFill>
                          <a:srgbClr val="FFFFFF"/>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209550">
                <a:tc>
                  <a:txBody>
                    <a:bodyPr/>
                    <a:lstStyle/>
                    <a:p>
                      <a:pPr algn="ctr" rtl="0" fontAlgn="b"/>
                      <a:r>
                        <a:rPr lang="en-AU" sz="800" u="none" strike="noStrike">
                          <a:effectLst/>
                        </a:rPr>
                        <a:t>1 Camps</a:t>
                      </a:r>
                      <a:endParaRPr lang="en-AU" sz="8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b"/>
                      <a:r>
                        <a:rPr lang="en-AU" sz="900" u="none" strike="noStrike">
                          <a:effectLst/>
                        </a:rPr>
                        <a:t>₹ 500.00</a:t>
                      </a:r>
                      <a:endParaRPr lang="en-AU" sz="9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b"/>
                      <a:r>
                        <a:rPr lang="en-AU" sz="900" u="none" strike="noStrike">
                          <a:effectLst/>
                        </a:rPr>
                        <a:t>₹ 100.00</a:t>
                      </a:r>
                      <a:endParaRPr lang="en-AU" sz="9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b"/>
                      <a:r>
                        <a:rPr lang="en-AU" sz="900" u="none" strike="noStrike">
                          <a:effectLst/>
                        </a:rPr>
                        <a:t>₹ 400.00</a:t>
                      </a:r>
                      <a:endParaRPr lang="en-AU" sz="9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b"/>
                      <a:r>
                        <a:rPr lang="en-AU" sz="900" u="none" strike="noStrike" dirty="0">
                          <a:effectLst/>
                        </a:rPr>
                        <a:t>80%</a:t>
                      </a:r>
                      <a:endParaRPr lang="en-AU" sz="900" b="0" i="0" u="none" strike="noStrike" dirty="0">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314325">
                <a:tc>
                  <a:txBody>
                    <a:bodyPr/>
                    <a:lstStyle/>
                    <a:p>
                      <a:pPr algn="ctr" rtl="0" fontAlgn="b"/>
                      <a:r>
                        <a:rPr lang="en-AU" sz="800" u="none" strike="noStrike">
                          <a:effectLst/>
                        </a:rPr>
                        <a:t>2 Camps</a:t>
                      </a:r>
                      <a:br>
                        <a:rPr lang="en-AU" sz="800" u="none" strike="noStrike">
                          <a:effectLst/>
                        </a:rPr>
                      </a:br>
                      <a:r>
                        <a:rPr lang="en-AU" sz="800" u="none" strike="noStrike">
                          <a:effectLst/>
                        </a:rPr>
                        <a:t>(Per Month)</a:t>
                      </a:r>
                      <a:endParaRPr lang="en-AU" sz="8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b"/>
                      <a:r>
                        <a:rPr lang="en-AU" sz="900" u="none" strike="noStrike">
                          <a:effectLst/>
                        </a:rPr>
                        <a:t>₹ 1,000.00</a:t>
                      </a:r>
                      <a:endParaRPr lang="en-AU" sz="9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b"/>
                      <a:r>
                        <a:rPr lang="en-AU" sz="900" u="none" strike="noStrike">
                          <a:effectLst/>
                        </a:rPr>
                        <a:t>₹ 200.00</a:t>
                      </a:r>
                      <a:endParaRPr lang="en-AU" sz="9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b"/>
                      <a:r>
                        <a:rPr lang="en-AU" sz="900" u="none" strike="noStrike">
                          <a:effectLst/>
                        </a:rPr>
                        <a:t>₹ 800.00</a:t>
                      </a:r>
                      <a:endParaRPr lang="en-AU" sz="9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b"/>
                      <a:r>
                        <a:rPr lang="en-AU" sz="900" u="none" strike="noStrike" dirty="0">
                          <a:effectLst/>
                        </a:rPr>
                        <a:t>80%</a:t>
                      </a:r>
                      <a:endParaRPr lang="en-AU" sz="900" b="0" i="0" u="none" strike="noStrike" dirty="0">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314325">
                <a:tc>
                  <a:txBody>
                    <a:bodyPr/>
                    <a:lstStyle/>
                    <a:p>
                      <a:pPr algn="ctr" rtl="0" fontAlgn="b"/>
                      <a:r>
                        <a:rPr lang="en-AU" sz="800" u="none" strike="noStrike">
                          <a:effectLst/>
                        </a:rPr>
                        <a:t>12 Camps</a:t>
                      </a:r>
                      <a:br>
                        <a:rPr lang="en-AU" sz="800" u="none" strike="noStrike">
                          <a:effectLst/>
                        </a:rPr>
                      </a:br>
                      <a:r>
                        <a:rPr lang="en-AU" sz="800" u="none" strike="noStrike">
                          <a:effectLst/>
                        </a:rPr>
                        <a:t>(Half Yearly)</a:t>
                      </a:r>
                      <a:endParaRPr lang="en-AU" sz="8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b"/>
                      <a:r>
                        <a:rPr lang="en-AU" sz="900" u="none" strike="noStrike">
                          <a:effectLst/>
                        </a:rPr>
                        <a:t>₹ 6,000.00</a:t>
                      </a:r>
                      <a:endParaRPr lang="en-AU" sz="9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b"/>
                      <a:r>
                        <a:rPr lang="en-AU" sz="900" u="none" strike="noStrike">
                          <a:effectLst/>
                        </a:rPr>
                        <a:t>₹ 1,200.00</a:t>
                      </a:r>
                      <a:endParaRPr lang="en-AU" sz="9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b"/>
                      <a:r>
                        <a:rPr lang="en-AU" sz="900" u="none" strike="noStrike">
                          <a:effectLst/>
                        </a:rPr>
                        <a:t>₹ 4,800.00</a:t>
                      </a:r>
                      <a:endParaRPr lang="en-AU" sz="9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b"/>
                      <a:r>
                        <a:rPr lang="en-AU" sz="900" u="none" strike="noStrike" dirty="0">
                          <a:effectLst/>
                        </a:rPr>
                        <a:t>80%</a:t>
                      </a:r>
                      <a:endParaRPr lang="en-AU" sz="900" b="0" i="0" u="none" strike="noStrike" dirty="0">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314325">
                <a:tc>
                  <a:txBody>
                    <a:bodyPr/>
                    <a:lstStyle/>
                    <a:p>
                      <a:pPr algn="ctr" rtl="0" fontAlgn="b"/>
                      <a:r>
                        <a:rPr lang="en-AU" sz="800" u="none" strike="noStrike">
                          <a:effectLst/>
                        </a:rPr>
                        <a:t>24 Camps</a:t>
                      </a:r>
                      <a:br>
                        <a:rPr lang="en-AU" sz="800" u="none" strike="noStrike">
                          <a:effectLst/>
                        </a:rPr>
                      </a:br>
                      <a:r>
                        <a:rPr lang="en-AU" sz="800" u="none" strike="noStrike">
                          <a:effectLst/>
                        </a:rPr>
                        <a:t>(Yearly)</a:t>
                      </a:r>
                      <a:endParaRPr lang="en-AU" sz="8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b"/>
                      <a:r>
                        <a:rPr lang="en-AU" sz="900" u="none" strike="noStrike">
                          <a:effectLst/>
                        </a:rPr>
                        <a:t>₹ 12,000.00</a:t>
                      </a:r>
                      <a:endParaRPr lang="en-AU" sz="9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b"/>
                      <a:r>
                        <a:rPr lang="en-AU" sz="900" u="none" strike="noStrike">
                          <a:effectLst/>
                        </a:rPr>
                        <a:t>₹ 2,400.00</a:t>
                      </a:r>
                      <a:endParaRPr lang="en-AU" sz="9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b"/>
                      <a:r>
                        <a:rPr lang="en-AU" sz="900" u="none" strike="noStrike">
                          <a:effectLst/>
                        </a:rPr>
                        <a:t>₹ 9,600.00</a:t>
                      </a:r>
                      <a:endParaRPr lang="en-AU" sz="900" b="0" i="0" u="none" strike="noStrike">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rtl="0" fontAlgn="b"/>
                      <a:r>
                        <a:rPr lang="en-AU" sz="900" u="none" strike="noStrike" dirty="0">
                          <a:effectLst/>
                        </a:rPr>
                        <a:t>80%</a:t>
                      </a:r>
                      <a:endParaRPr lang="en-AU" sz="900" b="0" i="0" u="none" strike="noStrike" dirty="0">
                        <a:solidFill>
                          <a:srgbClr val="000000"/>
                        </a:solidFill>
                        <a:effectLst/>
                        <a:latin typeface="Calibri"/>
                      </a:endParaRPr>
                    </a:p>
                  </a:txBody>
                  <a:tcPr marL="9525" marR="9525" marT="9525" marB="0" anchor="b">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bl>
          </a:graphicData>
        </a:graphic>
      </p:graphicFrame>
      <p:sp>
        <p:nvSpPr>
          <p:cNvPr id="9" name="Oval 8"/>
          <p:cNvSpPr/>
          <p:nvPr/>
        </p:nvSpPr>
        <p:spPr>
          <a:xfrm>
            <a:off x="4572000" y="5085184"/>
            <a:ext cx="648072" cy="151216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graphicFrame>
        <p:nvGraphicFramePr>
          <p:cNvPr id="10" name="Chart 9"/>
          <p:cNvGraphicFramePr>
            <a:graphicFrameLocks/>
          </p:cNvGraphicFramePr>
          <p:nvPr>
            <p:extLst>
              <p:ext uri="{D42A27DB-BD31-4B8C-83A1-F6EECF244321}">
                <p14:modId xmlns:p14="http://schemas.microsoft.com/office/powerpoint/2010/main" val="1266005548"/>
              </p:ext>
            </p:extLst>
          </p:nvPr>
        </p:nvGraphicFramePr>
        <p:xfrm>
          <a:off x="107504" y="3212976"/>
          <a:ext cx="5163845" cy="1731640"/>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p:cNvSpPr>
            <a:spLocks noGrp="1"/>
          </p:cNvSpPr>
          <p:nvPr>
            <p:ph type="dt" sz="half" idx="10"/>
          </p:nvPr>
        </p:nvSpPr>
        <p:spPr>
          <a:xfrm>
            <a:off x="467544" y="6505676"/>
            <a:ext cx="2133600" cy="365125"/>
          </a:xfrm>
        </p:spPr>
        <p:txBody>
          <a:bodyPr/>
          <a:lstStyle/>
          <a:p>
            <a:fld id="{C310FBE4-4F3B-4EFA-90EB-16EB37763827}" type="datetime5">
              <a:rPr lang="en-AU" smtClean="0"/>
              <a:t>1-Nov-15</a:t>
            </a:fld>
            <a:endParaRPr lang="en-AU" dirty="0"/>
          </a:p>
        </p:txBody>
      </p:sp>
      <p:sp>
        <p:nvSpPr>
          <p:cNvPr id="13" name="Footer Placeholder 12"/>
          <p:cNvSpPr>
            <a:spLocks noGrp="1"/>
          </p:cNvSpPr>
          <p:nvPr>
            <p:ph type="ftr" sz="quarter" idx="11"/>
          </p:nvPr>
        </p:nvSpPr>
        <p:spPr>
          <a:xfrm>
            <a:off x="3131840" y="6516434"/>
            <a:ext cx="2895600" cy="365125"/>
          </a:xfrm>
        </p:spPr>
        <p:txBody>
          <a:bodyPr/>
          <a:lstStyle/>
          <a:p>
            <a:r>
              <a:rPr lang="en-AU" dirty="0" err="1" smtClean="0"/>
              <a:t>GirlsGeeKsInBlue</a:t>
            </a:r>
            <a:endParaRPr lang="en-AU" dirty="0"/>
          </a:p>
        </p:txBody>
      </p:sp>
      <p:sp>
        <p:nvSpPr>
          <p:cNvPr id="14" name="Slide Number Placeholder 13"/>
          <p:cNvSpPr>
            <a:spLocks noGrp="1"/>
          </p:cNvSpPr>
          <p:nvPr>
            <p:ph type="sldNum" sz="quarter" idx="12"/>
          </p:nvPr>
        </p:nvSpPr>
        <p:spPr>
          <a:xfrm>
            <a:off x="6629400" y="6492875"/>
            <a:ext cx="2133600" cy="365125"/>
          </a:xfrm>
        </p:spPr>
        <p:txBody>
          <a:bodyPr/>
          <a:lstStyle/>
          <a:p>
            <a:fld id="{3CABC88B-E375-43B3-917D-D10B4A6F6E67}" type="slidenum">
              <a:rPr lang="en-AU" smtClean="0"/>
              <a:t>12</a:t>
            </a:fld>
            <a:endParaRPr lang="en-AU" dirty="0"/>
          </a:p>
        </p:txBody>
      </p:sp>
    </p:spTree>
    <p:extLst>
      <p:ext uri="{BB962C8B-B14F-4D97-AF65-F5344CB8AC3E}">
        <p14:creationId xmlns:p14="http://schemas.microsoft.com/office/powerpoint/2010/main" val="3474324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76200"/>
            <a:ext cx="7696200" cy="685800"/>
          </a:xfrm>
          <a:prstGeom prst="rect">
            <a:avLst/>
          </a:prstGeom>
        </p:spPr>
        <p:txBody>
          <a:bodyPr anchor="ctr"/>
          <a:lstStyle/>
          <a:p>
            <a:pPr eaLnBrk="0" fontAlgn="base" hangingPunct="0">
              <a:spcBef>
                <a:spcPct val="0"/>
              </a:spcBef>
              <a:spcAft>
                <a:spcPct val="0"/>
              </a:spcAft>
              <a:defRPr/>
            </a:pPr>
            <a:r>
              <a:rPr lang="en-GB" sz="2000" b="1" kern="0" dirty="0" smtClean="0">
                <a:latin typeface="Calibri" pitchFamily="34" charset="0"/>
              </a:rPr>
              <a:t>Cost Benefit Analysis – Capex Value  </a:t>
            </a:r>
            <a:endParaRPr lang="en-US" sz="2000" b="1" kern="0" dirty="0">
              <a:solidFill>
                <a:srgbClr val="000000"/>
              </a:solidFill>
              <a:latin typeface="Calibri" pitchFamily="34" charset="0"/>
            </a:endParaRPr>
          </a:p>
        </p:txBody>
      </p:sp>
      <p:cxnSp>
        <p:nvCxnSpPr>
          <p:cNvPr id="6" name="Straight Connector 5"/>
          <p:cNvCxnSpPr/>
          <p:nvPr/>
        </p:nvCxnSpPr>
        <p:spPr>
          <a:xfrm>
            <a:off x="0" y="457200"/>
            <a:ext cx="5852160"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graphicFrame>
        <p:nvGraphicFramePr>
          <p:cNvPr id="2" name="Table 1"/>
          <p:cNvGraphicFramePr>
            <a:graphicFrameLocks noGrp="1"/>
          </p:cNvGraphicFramePr>
          <p:nvPr>
            <p:extLst>
              <p:ext uri="{D42A27DB-BD31-4B8C-83A1-F6EECF244321}">
                <p14:modId xmlns:p14="http://schemas.microsoft.com/office/powerpoint/2010/main" val="3796956079"/>
              </p:ext>
            </p:extLst>
          </p:nvPr>
        </p:nvGraphicFramePr>
        <p:xfrm>
          <a:off x="251520" y="692697"/>
          <a:ext cx="8496944" cy="3923493"/>
        </p:xfrm>
        <a:graphic>
          <a:graphicData uri="http://schemas.openxmlformats.org/drawingml/2006/table">
            <a:tbl>
              <a:tblPr firstRow="1" bandRow="1">
                <a:tableStyleId>{7DF18680-E054-41AD-8BC1-D1AEF772440D}</a:tableStyleId>
              </a:tblPr>
              <a:tblGrid>
                <a:gridCol w="3793279"/>
                <a:gridCol w="1365580"/>
                <a:gridCol w="3338085"/>
              </a:tblGrid>
              <a:tr h="504056">
                <a:tc>
                  <a:txBody>
                    <a:bodyPr/>
                    <a:lstStyle/>
                    <a:p>
                      <a:pPr algn="ctr" fontAlgn="b"/>
                      <a:r>
                        <a:rPr lang="en-AU" sz="1600" u="none" strike="noStrike" dirty="0">
                          <a:effectLst/>
                        </a:rPr>
                        <a:t>Capital Investment</a:t>
                      </a:r>
                      <a:endParaRPr lang="en-AU" sz="16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AU" sz="1600" u="none" strike="noStrike" dirty="0">
                          <a:effectLst/>
                        </a:rPr>
                        <a:t>Cost </a:t>
                      </a:r>
                      <a:endParaRPr lang="en-AU" sz="16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AU" sz="1600" u="none" strike="noStrike" dirty="0">
                          <a:effectLst/>
                        </a:rPr>
                        <a:t>Comment</a:t>
                      </a:r>
                      <a:endParaRPr lang="en-AU" sz="16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792087">
                <a:tc>
                  <a:txBody>
                    <a:bodyPr/>
                    <a:lstStyle/>
                    <a:p>
                      <a:pPr algn="l" fontAlgn="ctr"/>
                      <a:r>
                        <a:rPr lang="en-IN" sz="1400" u="none" strike="noStrike" dirty="0" err="1">
                          <a:effectLst/>
                        </a:rPr>
                        <a:t>MongoLab</a:t>
                      </a:r>
                      <a:r>
                        <a:rPr lang="en-IN" sz="1400" u="none" strike="noStrike" dirty="0">
                          <a:effectLst/>
                        </a:rPr>
                        <a:t> Hosting </a:t>
                      </a:r>
                      <a:r>
                        <a:rPr lang="en-IN" sz="1400" u="none" strike="noStrike" dirty="0" err="1" smtClean="0">
                          <a:effectLst/>
                        </a:rPr>
                        <a:t>MongoDB</a:t>
                      </a:r>
                      <a:endParaRPr lang="en-AU" sz="1400" dirty="0" smtClean="0"/>
                    </a:p>
                    <a:p>
                      <a:pPr algn="l" fontAlgn="ctr"/>
                      <a:endParaRPr lang="en-IN" sz="14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l" fontAlgn="b"/>
                      <a:r>
                        <a:rPr lang="en-AU" sz="1400" u="none" strike="noStrike" dirty="0">
                          <a:effectLst/>
                        </a:rPr>
                        <a:t> $                  -   </a:t>
                      </a:r>
                      <a:endParaRPr lang="en-AU" sz="14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AU" sz="1400" u="none" strike="noStrike" dirty="0">
                          <a:effectLst/>
                        </a:rPr>
                        <a:t>Open Source</a:t>
                      </a:r>
                      <a:endParaRPr lang="en-AU" sz="14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560818">
                <a:tc>
                  <a:txBody>
                    <a:bodyPr/>
                    <a:lstStyle/>
                    <a:p>
                      <a:pPr algn="l" fontAlgn="b"/>
                      <a:r>
                        <a:rPr lang="en-AU" sz="1400" u="none" strike="noStrike" dirty="0">
                          <a:effectLst/>
                        </a:rPr>
                        <a:t>Bootstrap/HTML5/</a:t>
                      </a:r>
                      <a:r>
                        <a:rPr lang="en-AU" sz="1400" u="none" strike="noStrike" dirty="0" err="1">
                          <a:effectLst/>
                        </a:rPr>
                        <a:t>Bridgeit</a:t>
                      </a:r>
                      <a:endParaRPr lang="en-AU" sz="14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l" fontAlgn="b"/>
                      <a:r>
                        <a:rPr lang="en-AU" sz="1400" u="none" strike="noStrike" dirty="0">
                          <a:effectLst/>
                        </a:rPr>
                        <a:t> $                  -   </a:t>
                      </a:r>
                      <a:endParaRPr lang="en-AU" sz="14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AU" sz="1400" u="none" strike="noStrike" dirty="0">
                          <a:effectLst/>
                        </a:rPr>
                        <a:t>Open Source</a:t>
                      </a:r>
                      <a:endParaRPr lang="en-AU" sz="14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728453">
                <a:tc>
                  <a:txBody>
                    <a:bodyPr/>
                    <a:lstStyle/>
                    <a:p>
                      <a:pPr lvl="0"/>
                      <a:r>
                        <a:rPr lang="en-IN" sz="1400" dirty="0" smtClean="0"/>
                        <a:t>Express  Server with </a:t>
                      </a:r>
                      <a:r>
                        <a:rPr lang="en-IN" sz="1400" dirty="0" err="1" smtClean="0"/>
                        <a:t>Nodejs</a:t>
                      </a:r>
                      <a:r>
                        <a:rPr lang="en-IN" sz="1400" dirty="0" smtClean="0"/>
                        <a:t> in Google Cloud Platform</a:t>
                      </a:r>
                      <a:r>
                        <a:rPr lang="en-IN" sz="1400" baseline="0" dirty="0" smtClean="0"/>
                        <a:t> </a:t>
                      </a:r>
                      <a:endParaRPr lang="en-IN" sz="1400" u="none" strike="noStrike" baseline="0" dirty="0" smtClean="0">
                        <a:effectLst/>
                      </a:endParaRPr>
                    </a:p>
                    <a:p>
                      <a:pPr lvl="0"/>
                      <a:r>
                        <a:rPr lang="en-IN" sz="1400" b="0" i="0" u="none" strike="noStrike" dirty="0" smtClean="0">
                          <a:solidFill>
                            <a:srgbClr val="000000"/>
                          </a:solidFill>
                          <a:effectLst/>
                          <a:latin typeface="+mn-lt"/>
                        </a:rPr>
                        <a:t>(Optio</a:t>
                      </a:r>
                      <a:r>
                        <a:rPr lang="en-IN" sz="1400" b="0" i="0" u="none" strike="noStrike" kern="1200" dirty="0" smtClean="0">
                          <a:solidFill>
                            <a:srgbClr val="000000"/>
                          </a:solidFill>
                          <a:effectLst/>
                          <a:latin typeface="+mn-lt"/>
                          <a:ea typeface="+mn-ea"/>
                          <a:cs typeface="+mn-cs"/>
                        </a:rPr>
                        <a:t>nal, considering Business usage in 3 servers )</a:t>
                      </a:r>
                    </a:p>
                    <a:p>
                      <a:pPr algn="l" fontAlgn="ctr"/>
                      <a:endParaRPr lang="en-IN" sz="1400" b="0" i="0" u="none" strike="noStrike" kern="1200" dirty="0" smtClean="0">
                        <a:solidFill>
                          <a:srgbClr val="000000"/>
                        </a:solidFill>
                        <a:effectLst/>
                        <a:latin typeface="+mn-lt"/>
                        <a:ea typeface="+mn-ea"/>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en-IN" sz="1400" u="sng" dirty="0" smtClean="0">
                          <a:hlinkClick r:id="rId3"/>
                        </a:rPr>
                        <a:t>https://bitnami.com/cloud/pricing</a:t>
                      </a:r>
                      <a:r>
                        <a:rPr lang="en-IN" sz="1400" u="sng" dirty="0" smtClean="0"/>
                        <a:t> </a:t>
                      </a:r>
                    </a:p>
                    <a:p>
                      <a:pPr lvl="0"/>
                      <a:endParaRPr lang="en-IN" sz="1400" dirty="0" smtClean="0"/>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l" fontAlgn="ctr"/>
                      <a:r>
                        <a:rPr lang="en-AU" sz="1400" u="none" strike="noStrike" dirty="0">
                          <a:effectLst/>
                        </a:rPr>
                        <a:t> $         </a:t>
                      </a:r>
                      <a:r>
                        <a:rPr lang="en-AU" sz="1400" u="none" strike="noStrike" dirty="0" smtClean="0">
                          <a:effectLst/>
                        </a:rPr>
                        <a:t>49/month</a:t>
                      </a:r>
                      <a:endParaRPr lang="en-AU" sz="14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ctr"/>
                      <a:r>
                        <a:rPr lang="en-AU" sz="1400" u="none" strike="noStrike" dirty="0">
                          <a:effectLst/>
                        </a:rPr>
                        <a:t>Using Google Cloud Platform Via </a:t>
                      </a:r>
                      <a:r>
                        <a:rPr lang="en-AU" sz="1400" u="none" strike="noStrike" dirty="0" err="1">
                          <a:effectLst/>
                        </a:rPr>
                        <a:t>Bitnami</a:t>
                      </a:r>
                      <a:r>
                        <a:rPr lang="en-AU" sz="1400" u="none" strike="noStrike" dirty="0">
                          <a:effectLst/>
                        </a:rPr>
                        <a:t> </a:t>
                      </a:r>
                      <a:r>
                        <a:rPr lang="en-AU" sz="1400" u="none" strike="noStrike" dirty="0" smtClean="0">
                          <a:effectLst/>
                        </a:rPr>
                        <a:t>Setup</a:t>
                      </a:r>
                      <a:endParaRPr lang="en-AU" sz="14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776847">
                <a:tc>
                  <a:txBody>
                    <a:bodyPr/>
                    <a:lstStyle/>
                    <a:p>
                      <a:pPr algn="l" fontAlgn="b"/>
                      <a:r>
                        <a:rPr lang="en-AU" sz="1400" u="none" strike="noStrike" dirty="0" err="1" smtClean="0">
                          <a:effectLst/>
                        </a:rPr>
                        <a:t>MongoDB</a:t>
                      </a:r>
                      <a:r>
                        <a:rPr lang="en-AU" sz="1400" u="none" strike="noStrike" dirty="0" smtClean="0">
                          <a:effectLst/>
                        </a:rPr>
                        <a:t>  Database</a:t>
                      </a:r>
                      <a:endParaRPr lang="en-AU" sz="14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l" fontAlgn="b"/>
                      <a:r>
                        <a:rPr lang="en-AU" sz="1400" u="none" strike="noStrike">
                          <a:effectLst/>
                        </a:rPr>
                        <a:t> $                  -   </a:t>
                      </a:r>
                      <a:endParaRPr lang="en-AU" sz="1400" b="0" i="0" u="none" strike="noStrike">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algn="ctr" fontAlgn="b"/>
                      <a:r>
                        <a:rPr lang="en-AU" sz="1400" u="none" strike="noStrike" dirty="0">
                          <a:effectLst/>
                        </a:rPr>
                        <a:t>Open Source</a:t>
                      </a:r>
                      <a:endParaRPr lang="en-AU" sz="1400" b="0" i="0" u="none" strike="noStrike" dirty="0">
                        <a:solidFill>
                          <a:srgbClr val="000000"/>
                        </a:solidFill>
                        <a:effectLst/>
                        <a:latin typeface="Calibri"/>
                      </a:endParaRPr>
                    </a:p>
                  </a:txBody>
                  <a:tcPr marL="9525" marR="9525" marT="9525"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bl>
          </a:graphicData>
        </a:graphic>
      </p:graphicFrame>
      <p:sp>
        <p:nvSpPr>
          <p:cNvPr id="3" name="Date Placeholder 2"/>
          <p:cNvSpPr>
            <a:spLocks noGrp="1"/>
          </p:cNvSpPr>
          <p:nvPr>
            <p:ph type="dt" sz="half" idx="10"/>
          </p:nvPr>
        </p:nvSpPr>
        <p:spPr/>
        <p:txBody>
          <a:bodyPr/>
          <a:lstStyle/>
          <a:p>
            <a:fld id="{0D600AC0-A5A7-4DE7-99ED-CB0BDA1D9442}" type="datetime5">
              <a:rPr lang="en-AU" smtClean="0"/>
              <a:t>1-Nov-15</a:t>
            </a:fld>
            <a:endParaRPr lang="en-AU" dirty="0"/>
          </a:p>
        </p:txBody>
      </p:sp>
      <p:sp>
        <p:nvSpPr>
          <p:cNvPr id="4" name="Footer Placeholder 3"/>
          <p:cNvSpPr>
            <a:spLocks noGrp="1"/>
          </p:cNvSpPr>
          <p:nvPr>
            <p:ph type="ftr" sz="quarter" idx="11"/>
          </p:nvPr>
        </p:nvSpPr>
        <p:spPr/>
        <p:txBody>
          <a:bodyPr/>
          <a:lstStyle/>
          <a:p>
            <a:r>
              <a:rPr lang="en-AU" smtClean="0"/>
              <a:t>GirlsGeeKsInBlue</a:t>
            </a:r>
            <a:endParaRPr lang="en-AU" dirty="0"/>
          </a:p>
        </p:txBody>
      </p:sp>
      <p:sp>
        <p:nvSpPr>
          <p:cNvPr id="7" name="Slide Number Placeholder 6"/>
          <p:cNvSpPr>
            <a:spLocks noGrp="1"/>
          </p:cNvSpPr>
          <p:nvPr>
            <p:ph type="sldNum" sz="quarter" idx="12"/>
          </p:nvPr>
        </p:nvSpPr>
        <p:spPr/>
        <p:txBody>
          <a:bodyPr/>
          <a:lstStyle/>
          <a:p>
            <a:fld id="{3CABC88B-E375-43B3-917D-D10B4A6F6E67}" type="slidenum">
              <a:rPr lang="en-AU" smtClean="0"/>
              <a:t>13</a:t>
            </a:fld>
            <a:endParaRPr lang="en-AU" dirty="0"/>
          </a:p>
        </p:txBody>
      </p:sp>
    </p:spTree>
    <p:extLst>
      <p:ext uri="{BB962C8B-B14F-4D97-AF65-F5344CB8AC3E}">
        <p14:creationId xmlns:p14="http://schemas.microsoft.com/office/powerpoint/2010/main" val="23619752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76200"/>
            <a:ext cx="7696200" cy="685800"/>
          </a:xfrm>
          <a:prstGeom prst="rect">
            <a:avLst/>
          </a:prstGeom>
        </p:spPr>
        <p:txBody>
          <a:bodyPr anchor="ctr"/>
          <a:lstStyle/>
          <a:p>
            <a:pPr eaLnBrk="0" fontAlgn="base" hangingPunct="0">
              <a:spcBef>
                <a:spcPct val="0"/>
              </a:spcBef>
              <a:spcAft>
                <a:spcPct val="0"/>
              </a:spcAft>
              <a:defRPr/>
            </a:pPr>
            <a:r>
              <a:rPr lang="en-GB" sz="2000" b="1" kern="0" dirty="0" smtClean="0">
                <a:latin typeface="Calibri" pitchFamily="34" charset="0"/>
              </a:rPr>
              <a:t>Additional Features to be included in Future   </a:t>
            </a:r>
            <a:endParaRPr lang="en-US" sz="2000" b="1" kern="0" dirty="0">
              <a:solidFill>
                <a:srgbClr val="000000"/>
              </a:solidFill>
              <a:latin typeface="Calibri" pitchFamily="34" charset="0"/>
            </a:endParaRPr>
          </a:p>
        </p:txBody>
      </p:sp>
      <p:cxnSp>
        <p:nvCxnSpPr>
          <p:cNvPr id="6" name="Straight Connector 5"/>
          <p:cNvCxnSpPr/>
          <p:nvPr/>
        </p:nvCxnSpPr>
        <p:spPr>
          <a:xfrm>
            <a:off x="0" y="457200"/>
            <a:ext cx="5852160"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23528" y="643622"/>
            <a:ext cx="8208912" cy="5693866"/>
          </a:xfrm>
          <a:prstGeom prst="rect">
            <a:avLst/>
          </a:prstGeom>
        </p:spPr>
        <p:txBody>
          <a:bodyPr wrap="square">
            <a:spAutoFit/>
          </a:bodyPr>
          <a:lstStyle/>
          <a:p>
            <a:pPr lvl="1" indent="-171450">
              <a:buFont typeface="Wingdings" pitchFamily="2" charset="2"/>
              <a:buChar char="§"/>
            </a:pPr>
            <a:r>
              <a:rPr lang="en-IN" altLang="en-US" sz="2000" b="1" dirty="0" smtClean="0">
                <a:solidFill>
                  <a:srgbClr val="0070C0"/>
                </a:solidFill>
              </a:rPr>
              <a:t>Network hospital </a:t>
            </a:r>
          </a:p>
          <a:p>
            <a:pPr marL="1085850" lvl="2" indent="-171450">
              <a:buFont typeface="Arial" panose="020B0604020202020204" pitchFamily="34" charset="0"/>
              <a:buChar char="•"/>
            </a:pPr>
            <a:r>
              <a:rPr lang="en-IN" altLang="en-US" sz="1400" dirty="0" smtClean="0">
                <a:solidFill>
                  <a:srgbClr val="0070C0"/>
                </a:solidFill>
              </a:rPr>
              <a:t>Integration of network hospital to CSRP App </a:t>
            </a:r>
          </a:p>
          <a:p>
            <a:pPr marL="1085850" lvl="2" indent="-171450">
              <a:buFont typeface="Arial" panose="020B0604020202020204" pitchFamily="34" charset="0"/>
              <a:buChar char="•"/>
            </a:pPr>
            <a:r>
              <a:rPr lang="en-IN" altLang="en-US" sz="1400" dirty="0" smtClean="0">
                <a:solidFill>
                  <a:srgbClr val="0070C0"/>
                </a:solidFill>
              </a:rPr>
              <a:t>Addition and Deletion of Network Hospital</a:t>
            </a:r>
          </a:p>
          <a:p>
            <a:pPr lvl="2"/>
            <a:endParaRPr lang="en-AU" altLang="en-US" sz="1400" dirty="0"/>
          </a:p>
          <a:p>
            <a:pPr lvl="1" indent="-171450">
              <a:buFont typeface="Wingdings" pitchFamily="2" charset="2"/>
              <a:buChar char="§"/>
            </a:pPr>
            <a:r>
              <a:rPr lang="en-IN" altLang="en-US" sz="2000" b="1" dirty="0">
                <a:solidFill>
                  <a:srgbClr val="0070C0"/>
                </a:solidFill>
              </a:rPr>
              <a:t>Upcoming Cancer Camps  </a:t>
            </a:r>
            <a:endParaRPr lang="en-AU" altLang="en-US" sz="2000" b="1" dirty="0">
              <a:solidFill>
                <a:srgbClr val="0070C0"/>
              </a:solidFill>
            </a:endParaRPr>
          </a:p>
          <a:p>
            <a:pPr lvl="2">
              <a:buFont typeface="Wingdings" pitchFamily="2" charset="2"/>
              <a:buChar char="§"/>
            </a:pPr>
            <a:r>
              <a:rPr lang="en-AU" altLang="en-US" sz="1400" dirty="0">
                <a:solidFill>
                  <a:schemeClr val="tx2">
                    <a:lumMod val="60000"/>
                    <a:lumOff val="40000"/>
                  </a:schemeClr>
                </a:solidFill>
              </a:rPr>
              <a:t> </a:t>
            </a:r>
            <a:r>
              <a:rPr lang="en-AU" altLang="en-US" sz="1400" dirty="0" smtClean="0">
                <a:solidFill>
                  <a:schemeClr val="tx2">
                    <a:lumMod val="60000"/>
                    <a:lumOff val="40000"/>
                  </a:schemeClr>
                </a:solidFill>
              </a:rPr>
              <a:t>   </a:t>
            </a:r>
            <a:r>
              <a:rPr lang="en-AU" altLang="en-US" sz="1400" dirty="0" smtClean="0">
                <a:solidFill>
                  <a:srgbClr val="0070C0"/>
                </a:solidFill>
              </a:rPr>
              <a:t>Cancer awareness and detection camps listed in dashboard</a:t>
            </a:r>
          </a:p>
          <a:p>
            <a:pPr lvl="2">
              <a:buFont typeface="Wingdings" pitchFamily="2" charset="2"/>
              <a:buChar char="§"/>
            </a:pPr>
            <a:r>
              <a:rPr lang="en-IN" altLang="en-US" sz="1400" dirty="0">
                <a:solidFill>
                  <a:srgbClr val="0070C0"/>
                </a:solidFill>
              </a:rPr>
              <a:t> </a:t>
            </a:r>
            <a:r>
              <a:rPr lang="en-IN" altLang="en-US" sz="1400" dirty="0" smtClean="0">
                <a:solidFill>
                  <a:srgbClr val="0070C0"/>
                </a:solidFill>
              </a:rPr>
              <a:t>   Cancer support and counselling  details listed</a:t>
            </a:r>
            <a:endParaRPr lang="en-IN" sz="1400" dirty="0" smtClean="0">
              <a:solidFill>
                <a:srgbClr val="0070C0"/>
              </a:solidFill>
            </a:endParaRPr>
          </a:p>
          <a:p>
            <a:pPr lvl="2">
              <a:buFont typeface="Wingdings" pitchFamily="2" charset="2"/>
              <a:buChar char="§"/>
            </a:pPr>
            <a:endParaRPr lang="en-IN" altLang="en-US" sz="1400" dirty="0"/>
          </a:p>
          <a:p>
            <a:pPr lvl="2"/>
            <a:endParaRPr lang="en-AU" altLang="en-US" sz="1400" dirty="0"/>
          </a:p>
          <a:p>
            <a:pPr lvl="1" indent="-171450">
              <a:buFont typeface="Wingdings" pitchFamily="2" charset="2"/>
              <a:buChar char="§"/>
            </a:pPr>
            <a:r>
              <a:rPr lang="en-IN" altLang="en-US" sz="2000" b="1" dirty="0" smtClean="0">
                <a:solidFill>
                  <a:srgbClr val="0070C0"/>
                </a:solidFill>
              </a:rPr>
              <a:t>Extended analytics</a:t>
            </a:r>
            <a:endParaRPr lang="en-AU" altLang="en-US" sz="2000" b="1" dirty="0">
              <a:solidFill>
                <a:srgbClr val="0070C0"/>
              </a:solidFill>
            </a:endParaRPr>
          </a:p>
          <a:p>
            <a:pPr lvl="2">
              <a:buFont typeface="Wingdings" pitchFamily="2" charset="2"/>
              <a:buChar char="§"/>
            </a:pPr>
            <a:r>
              <a:rPr lang="en-IN" altLang="en-US" sz="1400" dirty="0" smtClean="0">
                <a:solidFill>
                  <a:srgbClr val="0070C0"/>
                </a:solidFill>
              </a:rPr>
              <a:t>    More in-depth view of  data analysis</a:t>
            </a:r>
          </a:p>
          <a:p>
            <a:pPr lvl="2">
              <a:buFont typeface="Wingdings" pitchFamily="2" charset="2"/>
              <a:buChar char="§"/>
            </a:pPr>
            <a:r>
              <a:rPr lang="en-IN" altLang="en-US" sz="1400" dirty="0" smtClean="0">
                <a:solidFill>
                  <a:srgbClr val="0070C0"/>
                </a:solidFill>
              </a:rPr>
              <a:t>     Integration of screening and data analysis view</a:t>
            </a:r>
            <a:endParaRPr lang="en-IN" sz="1400" dirty="0" smtClean="0">
              <a:solidFill>
                <a:srgbClr val="0070C0"/>
              </a:solidFill>
            </a:endParaRPr>
          </a:p>
          <a:p>
            <a:pPr lvl="2"/>
            <a:endParaRPr lang="en-IN" altLang="en-US" sz="1400" dirty="0" smtClean="0">
              <a:solidFill>
                <a:schemeClr val="tx2">
                  <a:lumMod val="60000"/>
                  <a:lumOff val="40000"/>
                </a:schemeClr>
              </a:solidFill>
            </a:endParaRPr>
          </a:p>
          <a:p>
            <a:pPr lvl="2">
              <a:buFont typeface="Wingdings" pitchFamily="2" charset="2"/>
              <a:buChar char="§"/>
            </a:pPr>
            <a:endParaRPr lang="en-AU" altLang="en-US" sz="1400" dirty="0"/>
          </a:p>
          <a:p>
            <a:pPr lvl="1" indent="-171450">
              <a:buFont typeface="Wingdings" pitchFamily="2" charset="2"/>
              <a:buChar char="§"/>
            </a:pPr>
            <a:r>
              <a:rPr lang="en-IN" altLang="en-US" sz="2000" b="1" dirty="0">
                <a:solidFill>
                  <a:srgbClr val="0070C0"/>
                </a:solidFill>
              </a:rPr>
              <a:t> </a:t>
            </a:r>
            <a:r>
              <a:rPr lang="en-IN" altLang="en-US" sz="2000" b="1" dirty="0" smtClean="0">
                <a:solidFill>
                  <a:srgbClr val="0070C0"/>
                </a:solidFill>
              </a:rPr>
              <a:t>Auto Generated Messaging Alert</a:t>
            </a:r>
            <a:endParaRPr lang="en-AU" altLang="en-US" sz="2000" b="1" dirty="0">
              <a:solidFill>
                <a:srgbClr val="0070C0"/>
              </a:solidFill>
            </a:endParaRPr>
          </a:p>
          <a:p>
            <a:pPr marL="1085850" lvl="2" indent="-171450" fontAlgn="base">
              <a:buFont typeface="Arial" panose="020B0604020202020204" pitchFamily="34" charset="0"/>
              <a:buChar char="•"/>
            </a:pPr>
            <a:r>
              <a:rPr lang="en-IN" sz="1400" dirty="0" smtClean="0">
                <a:solidFill>
                  <a:srgbClr val="0070C0"/>
                </a:solidFill>
              </a:rPr>
              <a:t>Message alert of registration in mobile</a:t>
            </a:r>
            <a:endParaRPr lang="en-IN" sz="1400" dirty="0">
              <a:solidFill>
                <a:srgbClr val="0070C0"/>
              </a:solidFill>
            </a:endParaRPr>
          </a:p>
          <a:p>
            <a:pPr marL="1085850" lvl="2" indent="-171450" fontAlgn="base">
              <a:buFont typeface="Arial" panose="020B0604020202020204" pitchFamily="34" charset="0"/>
              <a:buChar char="•"/>
            </a:pPr>
            <a:r>
              <a:rPr lang="en-IN" sz="1400" dirty="0" smtClean="0">
                <a:solidFill>
                  <a:srgbClr val="0070C0"/>
                </a:solidFill>
              </a:rPr>
              <a:t>Patient alert for appointment in Doctor Mobile</a:t>
            </a:r>
          </a:p>
          <a:p>
            <a:pPr lvl="1" fontAlgn="base"/>
            <a:endParaRPr lang="en-IN" altLang="en-US" sz="1400" dirty="0" smtClean="0"/>
          </a:p>
          <a:p>
            <a:pPr lvl="1" indent="-171450">
              <a:buFont typeface="Wingdings" pitchFamily="2" charset="2"/>
              <a:buChar char="§"/>
            </a:pPr>
            <a:r>
              <a:rPr lang="en-IN" altLang="en-US" sz="2000" b="1" dirty="0" smtClean="0">
                <a:solidFill>
                  <a:srgbClr val="0070C0"/>
                </a:solidFill>
              </a:rPr>
              <a:t> Offline Data storage </a:t>
            </a:r>
            <a:endParaRPr lang="en-AU" altLang="en-US" sz="2000" b="1" dirty="0" smtClean="0">
              <a:solidFill>
                <a:srgbClr val="0070C0"/>
              </a:solidFill>
            </a:endParaRPr>
          </a:p>
          <a:p>
            <a:pPr marL="1085850" lvl="2" indent="-171450" fontAlgn="base">
              <a:buFont typeface="Arial" panose="020B0604020202020204" pitchFamily="34" charset="0"/>
              <a:buChar char="•"/>
            </a:pPr>
            <a:r>
              <a:rPr lang="en-IN" sz="1400" dirty="0" smtClean="0">
                <a:solidFill>
                  <a:srgbClr val="0070C0"/>
                </a:solidFill>
              </a:rPr>
              <a:t>SQL </a:t>
            </a:r>
            <a:r>
              <a:rPr lang="en-IN" sz="1400" dirty="0" err="1" smtClean="0">
                <a:solidFill>
                  <a:srgbClr val="0070C0"/>
                </a:solidFill>
              </a:rPr>
              <a:t>Lite</a:t>
            </a:r>
            <a:r>
              <a:rPr lang="en-IN" sz="1400" dirty="0" smtClean="0">
                <a:solidFill>
                  <a:srgbClr val="0070C0"/>
                </a:solidFill>
              </a:rPr>
              <a:t>  can be integrated to store offline data and then sync it with server when online</a:t>
            </a:r>
            <a:endParaRPr lang="en-IN" sz="1400" dirty="0">
              <a:solidFill>
                <a:srgbClr val="0070C0"/>
              </a:solidFill>
            </a:endParaRPr>
          </a:p>
          <a:p>
            <a:pPr marL="1085850" lvl="2" indent="-171450" fontAlgn="base">
              <a:buFont typeface="Arial" panose="020B0604020202020204" pitchFamily="34" charset="0"/>
              <a:buChar char="•"/>
            </a:pPr>
            <a:r>
              <a:rPr lang="en-IN" sz="1400" dirty="0" smtClean="0">
                <a:solidFill>
                  <a:srgbClr val="0070C0"/>
                </a:solidFill>
              </a:rPr>
              <a:t>User will be able to work without internet connectivity</a:t>
            </a:r>
            <a:endParaRPr lang="en-IN" sz="1400" dirty="0">
              <a:solidFill>
                <a:srgbClr val="0070C0"/>
              </a:solidFill>
            </a:endParaRPr>
          </a:p>
          <a:p>
            <a:pPr lvl="2" fontAlgn="base"/>
            <a:endParaRPr lang="en-IN" sz="2000" b="1" dirty="0">
              <a:solidFill>
                <a:srgbClr val="0070C0"/>
              </a:solidFill>
            </a:endParaRPr>
          </a:p>
          <a:p>
            <a:pPr lvl="2" fontAlgn="base"/>
            <a:endParaRPr lang="en-AU" sz="2000" b="1" dirty="0">
              <a:solidFill>
                <a:srgbClr val="0070C0"/>
              </a:solidFill>
            </a:endParaRPr>
          </a:p>
        </p:txBody>
      </p:sp>
      <p:sp>
        <p:nvSpPr>
          <p:cNvPr id="2" name="Date Placeholder 1"/>
          <p:cNvSpPr>
            <a:spLocks noGrp="1"/>
          </p:cNvSpPr>
          <p:nvPr>
            <p:ph type="dt" sz="half" idx="10"/>
          </p:nvPr>
        </p:nvSpPr>
        <p:spPr/>
        <p:txBody>
          <a:bodyPr/>
          <a:lstStyle/>
          <a:p>
            <a:fld id="{C80D9368-8676-42E0-9D5B-112470D578BE}" type="datetime5">
              <a:rPr lang="en-AU" smtClean="0"/>
              <a:t>1-Nov-15</a:t>
            </a:fld>
            <a:endParaRPr lang="en-AU" dirty="0"/>
          </a:p>
        </p:txBody>
      </p:sp>
      <p:sp>
        <p:nvSpPr>
          <p:cNvPr id="3" name="Footer Placeholder 2"/>
          <p:cNvSpPr>
            <a:spLocks noGrp="1"/>
          </p:cNvSpPr>
          <p:nvPr>
            <p:ph type="ftr" sz="quarter" idx="11"/>
          </p:nvPr>
        </p:nvSpPr>
        <p:spPr/>
        <p:txBody>
          <a:bodyPr/>
          <a:lstStyle/>
          <a:p>
            <a:r>
              <a:rPr lang="en-AU" smtClean="0"/>
              <a:t>GirlsGeeKsInBlue</a:t>
            </a:r>
            <a:endParaRPr lang="en-AU" dirty="0"/>
          </a:p>
        </p:txBody>
      </p:sp>
      <p:sp>
        <p:nvSpPr>
          <p:cNvPr id="4" name="Slide Number Placeholder 3"/>
          <p:cNvSpPr>
            <a:spLocks noGrp="1"/>
          </p:cNvSpPr>
          <p:nvPr>
            <p:ph type="sldNum" sz="quarter" idx="12"/>
          </p:nvPr>
        </p:nvSpPr>
        <p:spPr/>
        <p:txBody>
          <a:bodyPr/>
          <a:lstStyle/>
          <a:p>
            <a:fld id="{3CABC88B-E375-43B3-917D-D10B4A6F6E67}" type="slidenum">
              <a:rPr lang="en-AU" smtClean="0"/>
              <a:t>14</a:t>
            </a:fld>
            <a:endParaRPr lang="en-AU" dirty="0"/>
          </a:p>
        </p:txBody>
      </p:sp>
    </p:spTree>
    <p:extLst>
      <p:ext uri="{BB962C8B-B14F-4D97-AF65-F5344CB8AC3E}">
        <p14:creationId xmlns:p14="http://schemas.microsoft.com/office/powerpoint/2010/main" val="25243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barn(inVertical)">
                                      <p:cBhvr>
                                        <p:cTn id="10" dur="500"/>
                                        <p:tgtEl>
                                          <p:spTgt spid="7">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barn(inVertical)">
                                      <p:cBhvr>
                                        <p:cTn id="13" dur="500"/>
                                        <p:tgtEl>
                                          <p:spTgt spid="7">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barn(inVertical)">
                                      <p:cBhvr>
                                        <p:cTn id="16" dur="500"/>
                                        <p:tgtEl>
                                          <p:spTgt spid="7">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barn(inVertical)">
                                      <p:cBhvr>
                                        <p:cTn id="19" dur="500"/>
                                        <p:tgtEl>
                                          <p:spTgt spid="7">
                                            <p:txEl>
                                              <p:pRg st="5" end="5"/>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barn(inVertical)">
                                      <p:cBhvr>
                                        <p:cTn id="22" dur="500"/>
                                        <p:tgtEl>
                                          <p:spTgt spid="7">
                                            <p:txEl>
                                              <p:pRg st="6" end="6"/>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animEffect transition="in" filter="barn(inVertical)">
                                      <p:cBhvr>
                                        <p:cTn id="25" dur="500"/>
                                        <p:tgtEl>
                                          <p:spTgt spid="7">
                                            <p:txEl>
                                              <p:pRg st="9" end="9"/>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7">
                                            <p:txEl>
                                              <p:pRg st="10" end="10"/>
                                            </p:txEl>
                                          </p:spTgt>
                                        </p:tgtEl>
                                        <p:attrNameLst>
                                          <p:attrName>style.visibility</p:attrName>
                                        </p:attrNameLst>
                                      </p:cBhvr>
                                      <p:to>
                                        <p:strVal val="visible"/>
                                      </p:to>
                                    </p:set>
                                    <p:animEffect transition="in" filter="barn(inVertical)">
                                      <p:cBhvr>
                                        <p:cTn id="28" dur="500"/>
                                        <p:tgtEl>
                                          <p:spTgt spid="7">
                                            <p:txEl>
                                              <p:pRg st="10" end="10"/>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animEffect transition="in" filter="barn(inVertical)">
                                      <p:cBhvr>
                                        <p:cTn id="31" dur="500"/>
                                        <p:tgtEl>
                                          <p:spTgt spid="7">
                                            <p:txEl>
                                              <p:pRg st="11" end="11"/>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7">
                                            <p:txEl>
                                              <p:pRg st="14" end="14"/>
                                            </p:txEl>
                                          </p:spTgt>
                                        </p:tgtEl>
                                        <p:attrNameLst>
                                          <p:attrName>style.visibility</p:attrName>
                                        </p:attrNameLst>
                                      </p:cBhvr>
                                      <p:to>
                                        <p:strVal val="visible"/>
                                      </p:to>
                                    </p:set>
                                    <p:animEffect transition="in" filter="barn(inVertical)">
                                      <p:cBhvr>
                                        <p:cTn id="34" dur="500"/>
                                        <p:tgtEl>
                                          <p:spTgt spid="7">
                                            <p:txEl>
                                              <p:pRg st="14" end="14"/>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7">
                                            <p:txEl>
                                              <p:pRg st="15" end="15"/>
                                            </p:txEl>
                                          </p:spTgt>
                                        </p:tgtEl>
                                        <p:attrNameLst>
                                          <p:attrName>style.visibility</p:attrName>
                                        </p:attrNameLst>
                                      </p:cBhvr>
                                      <p:to>
                                        <p:strVal val="visible"/>
                                      </p:to>
                                    </p:set>
                                    <p:animEffect transition="in" filter="barn(inVertical)">
                                      <p:cBhvr>
                                        <p:cTn id="37" dur="500"/>
                                        <p:tgtEl>
                                          <p:spTgt spid="7">
                                            <p:txEl>
                                              <p:pRg st="15" end="15"/>
                                            </p:txEl>
                                          </p:spTgt>
                                        </p:tgtEl>
                                      </p:cBhvr>
                                    </p:animEffect>
                                  </p:childTnLst>
                                </p:cTn>
                              </p:par>
                              <p:par>
                                <p:cTn id="38" presetID="16" presetClass="entr" presetSubtype="21" fill="hold" nodeType="withEffect">
                                  <p:stCondLst>
                                    <p:cond delay="0"/>
                                  </p:stCondLst>
                                  <p:childTnLst>
                                    <p:set>
                                      <p:cBhvr>
                                        <p:cTn id="39" dur="1" fill="hold">
                                          <p:stCondLst>
                                            <p:cond delay="0"/>
                                          </p:stCondLst>
                                        </p:cTn>
                                        <p:tgtEl>
                                          <p:spTgt spid="7">
                                            <p:txEl>
                                              <p:pRg st="16" end="16"/>
                                            </p:txEl>
                                          </p:spTgt>
                                        </p:tgtEl>
                                        <p:attrNameLst>
                                          <p:attrName>style.visibility</p:attrName>
                                        </p:attrNameLst>
                                      </p:cBhvr>
                                      <p:to>
                                        <p:strVal val="visible"/>
                                      </p:to>
                                    </p:set>
                                    <p:animEffect transition="in" filter="barn(inVertical)">
                                      <p:cBhvr>
                                        <p:cTn id="40" dur="500"/>
                                        <p:tgtEl>
                                          <p:spTgt spid="7">
                                            <p:txEl>
                                              <p:pRg st="16" end="16"/>
                                            </p:txEl>
                                          </p:spTgt>
                                        </p:tgtEl>
                                      </p:cBhvr>
                                    </p:animEffect>
                                  </p:childTnLst>
                                </p:cTn>
                              </p:par>
                              <p:par>
                                <p:cTn id="41" presetID="16" presetClass="entr" presetSubtype="21" fill="hold" nodeType="withEffect">
                                  <p:stCondLst>
                                    <p:cond delay="0"/>
                                  </p:stCondLst>
                                  <p:childTnLst>
                                    <p:set>
                                      <p:cBhvr>
                                        <p:cTn id="42" dur="1" fill="hold">
                                          <p:stCondLst>
                                            <p:cond delay="0"/>
                                          </p:stCondLst>
                                        </p:cTn>
                                        <p:tgtEl>
                                          <p:spTgt spid="7">
                                            <p:txEl>
                                              <p:pRg st="18" end="18"/>
                                            </p:txEl>
                                          </p:spTgt>
                                        </p:tgtEl>
                                        <p:attrNameLst>
                                          <p:attrName>style.visibility</p:attrName>
                                        </p:attrNameLst>
                                      </p:cBhvr>
                                      <p:to>
                                        <p:strVal val="visible"/>
                                      </p:to>
                                    </p:set>
                                    <p:animEffect transition="in" filter="barn(inVertical)">
                                      <p:cBhvr>
                                        <p:cTn id="43" dur="500"/>
                                        <p:tgtEl>
                                          <p:spTgt spid="7">
                                            <p:txEl>
                                              <p:pRg st="18" end="18"/>
                                            </p:txEl>
                                          </p:spTgt>
                                        </p:tgtEl>
                                      </p:cBhvr>
                                    </p:animEffect>
                                  </p:childTnLst>
                                </p:cTn>
                              </p:par>
                              <p:par>
                                <p:cTn id="44" presetID="16" presetClass="entr" presetSubtype="21" fill="hold" nodeType="withEffect">
                                  <p:stCondLst>
                                    <p:cond delay="0"/>
                                  </p:stCondLst>
                                  <p:childTnLst>
                                    <p:set>
                                      <p:cBhvr>
                                        <p:cTn id="45" dur="1" fill="hold">
                                          <p:stCondLst>
                                            <p:cond delay="0"/>
                                          </p:stCondLst>
                                        </p:cTn>
                                        <p:tgtEl>
                                          <p:spTgt spid="7">
                                            <p:txEl>
                                              <p:pRg st="19" end="19"/>
                                            </p:txEl>
                                          </p:spTgt>
                                        </p:tgtEl>
                                        <p:attrNameLst>
                                          <p:attrName>style.visibility</p:attrName>
                                        </p:attrNameLst>
                                      </p:cBhvr>
                                      <p:to>
                                        <p:strVal val="visible"/>
                                      </p:to>
                                    </p:set>
                                    <p:animEffect transition="in" filter="barn(inVertical)">
                                      <p:cBhvr>
                                        <p:cTn id="46" dur="500"/>
                                        <p:tgtEl>
                                          <p:spTgt spid="7">
                                            <p:txEl>
                                              <p:pRg st="19" end="19"/>
                                            </p:txEl>
                                          </p:spTgt>
                                        </p:tgtEl>
                                      </p:cBhvr>
                                    </p:animEffect>
                                  </p:childTnLst>
                                </p:cTn>
                              </p:par>
                              <p:par>
                                <p:cTn id="47" presetID="16" presetClass="entr" presetSubtype="21" fill="hold" nodeType="withEffect">
                                  <p:stCondLst>
                                    <p:cond delay="0"/>
                                  </p:stCondLst>
                                  <p:childTnLst>
                                    <p:set>
                                      <p:cBhvr>
                                        <p:cTn id="48" dur="1" fill="hold">
                                          <p:stCondLst>
                                            <p:cond delay="0"/>
                                          </p:stCondLst>
                                        </p:cTn>
                                        <p:tgtEl>
                                          <p:spTgt spid="7">
                                            <p:txEl>
                                              <p:pRg st="20" end="20"/>
                                            </p:txEl>
                                          </p:spTgt>
                                        </p:tgtEl>
                                        <p:attrNameLst>
                                          <p:attrName>style.visibility</p:attrName>
                                        </p:attrNameLst>
                                      </p:cBhvr>
                                      <p:to>
                                        <p:strVal val="visible"/>
                                      </p:to>
                                    </p:set>
                                    <p:animEffect transition="in" filter="barn(inVertical)">
                                      <p:cBhvr>
                                        <p:cTn id="49" dur="500"/>
                                        <p:tgtEl>
                                          <p:spTgt spid="7">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76200"/>
            <a:ext cx="7696200" cy="685800"/>
          </a:xfrm>
          <a:prstGeom prst="rect">
            <a:avLst/>
          </a:prstGeom>
        </p:spPr>
        <p:txBody>
          <a:bodyPr anchor="ctr"/>
          <a:lstStyle/>
          <a:p>
            <a:pPr eaLnBrk="0" fontAlgn="base" hangingPunct="0">
              <a:spcBef>
                <a:spcPct val="0"/>
              </a:spcBef>
              <a:spcAft>
                <a:spcPct val="0"/>
              </a:spcAft>
              <a:defRPr/>
            </a:pPr>
            <a:r>
              <a:rPr lang="en-GB" sz="2000" b="1" kern="0" dirty="0" smtClean="0">
                <a:latin typeface="Calibri" pitchFamily="34" charset="0"/>
              </a:rPr>
              <a:t>User Manual </a:t>
            </a:r>
            <a:r>
              <a:rPr lang="en-GB" sz="2000" b="1" kern="0" dirty="0" smtClean="0">
                <a:latin typeface="Calibri" pitchFamily="34" charset="0"/>
              </a:rPr>
              <a:t>attached </a:t>
            </a:r>
            <a:endParaRPr lang="en-US" sz="2000" b="1" kern="0" dirty="0">
              <a:solidFill>
                <a:srgbClr val="000000"/>
              </a:solidFill>
              <a:latin typeface="Calibri" pitchFamily="34" charset="0"/>
            </a:endParaRPr>
          </a:p>
        </p:txBody>
      </p:sp>
      <p:cxnSp>
        <p:nvCxnSpPr>
          <p:cNvPr id="6" name="Straight Connector 5"/>
          <p:cNvCxnSpPr/>
          <p:nvPr/>
        </p:nvCxnSpPr>
        <p:spPr>
          <a:xfrm>
            <a:off x="0" y="457200"/>
            <a:ext cx="5852160"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fld id="{C80D9368-8676-42E0-9D5B-112470D578BE}" type="datetime5">
              <a:rPr lang="en-AU" smtClean="0"/>
              <a:t>1-Nov-15</a:t>
            </a:fld>
            <a:endParaRPr lang="en-AU" dirty="0"/>
          </a:p>
        </p:txBody>
      </p:sp>
      <p:sp>
        <p:nvSpPr>
          <p:cNvPr id="3" name="Footer Placeholder 2"/>
          <p:cNvSpPr>
            <a:spLocks noGrp="1"/>
          </p:cNvSpPr>
          <p:nvPr>
            <p:ph type="ftr" sz="quarter" idx="11"/>
          </p:nvPr>
        </p:nvSpPr>
        <p:spPr/>
        <p:txBody>
          <a:bodyPr/>
          <a:lstStyle/>
          <a:p>
            <a:r>
              <a:rPr lang="en-AU" smtClean="0"/>
              <a:t>GirlsGeeKsInBlue</a:t>
            </a:r>
            <a:endParaRPr lang="en-AU" dirty="0"/>
          </a:p>
        </p:txBody>
      </p:sp>
      <p:sp>
        <p:nvSpPr>
          <p:cNvPr id="4" name="Slide Number Placeholder 3"/>
          <p:cNvSpPr>
            <a:spLocks noGrp="1"/>
          </p:cNvSpPr>
          <p:nvPr>
            <p:ph type="sldNum" sz="quarter" idx="12"/>
          </p:nvPr>
        </p:nvSpPr>
        <p:spPr/>
        <p:txBody>
          <a:bodyPr/>
          <a:lstStyle/>
          <a:p>
            <a:fld id="{3CABC88B-E375-43B3-917D-D10B4A6F6E67}" type="slidenum">
              <a:rPr lang="en-AU" smtClean="0"/>
              <a:t>15</a:t>
            </a:fld>
            <a:endParaRPr lang="en-AU" dirty="0"/>
          </a:p>
        </p:txBody>
      </p:sp>
      <p:graphicFrame>
        <p:nvGraphicFramePr>
          <p:cNvPr id="7" name="Object 6"/>
          <p:cNvGraphicFramePr>
            <a:graphicFrameLocks noChangeAspect="1"/>
          </p:cNvGraphicFramePr>
          <p:nvPr>
            <p:extLst>
              <p:ext uri="{D42A27DB-BD31-4B8C-83A1-F6EECF244321}">
                <p14:modId xmlns:p14="http://schemas.microsoft.com/office/powerpoint/2010/main" val="2910272225"/>
              </p:ext>
            </p:extLst>
          </p:nvPr>
        </p:nvGraphicFramePr>
        <p:xfrm>
          <a:off x="3347864" y="3043238"/>
          <a:ext cx="2504296" cy="1465882"/>
        </p:xfrm>
        <a:graphic>
          <a:graphicData uri="http://schemas.openxmlformats.org/presentationml/2006/ole">
            <mc:AlternateContent xmlns:mc="http://schemas.openxmlformats.org/markup-compatibility/2006">
              <mc:Choice xmlns:v="urn:schemas-microsoft-com:vml" Requires="v">
                <p:oleObj spid="_x0000_s4098" name="Document" showAsIcon="1" r:id="rId4" imgW="914400" imgH="771480" progId="Word.Document.12">
                  <p:embed/>
                </p:oleObj>
              </mc:Choice>
              <mc:Fallback>
                <p:oleObj name="Document" showAsIcon="1" r:id="rId4" imgW="914400" imgH="771480" progId="Word.Document.12">
                  <p:embed/>
                  <p:pic>
                    <p:nvPicPr>
                      <p:cNvPr id="0" name=""/>
                      <p:cNvPicPr/>
                      <p:nvPr/>
                    </p:nvPicPr>
                    <p:blipFill>
                      <a:blip r:embed="rId5"/>
                      <a:stretch>
                        <a:fillRect/>
                      </a:stretch>
                    </p:blipFill>
                    <p:spPr>
                      <a:xfrm>
                        <a:off x="3347864" y="3043238"/>
                        <a:ext cx="2504296" cy="1465882"/>
                      </a:xfrm>
                      <a:prstGeom prst="rect">
                        <a:avLst/>
                      </a:prstGeom>
                    </p:spPr>
                  </p:pic>
                </p:oleObj>
              </mc:Fallback>
            </mc:AlternateContent>
          </a:graphicData>
        </a:graphic>
      </p:graphicFrame>
    </p:spTree>
    <p:extLst>
      <p:ext uri="{BB962C8B-B14F-4D97-AF65-F5344CB8AC3E}">
        <p14:creationId xmlns:p14="http://schemas.microsoft.com/office/powerpoint/2010/main" val="23557450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Number Placeholder 1"/>
          <p:cNvSpPr>
            <a:spLocks noGrp="1"/>
          </p:cNvSpPr>
          <p:nvPr>
            <p:ph type="sldNum" sz="quarter" idx="12"/>
          </p:nvPr>
        </p:nvSpPr>
        <p:spPr>
          <a:noFill/>
          <a:ln>
            <a:miter lim="800000"/>
            <a:headEnd/>
            <a:tailEnd/>
          </a:ln>
        </p:spPr>
        <p:txBody>
          <a:bodyPr/>
          <a:lstStyle/>
          <a:p>
            <a:fld id="{22DD407A-44E6-472F-94E3-935E4A55FFB4}" type="slidenum">
              <a:rPr lang="en-AU" smtClean="0"/>
              <a:pPr/>
              <a:t>2</a:t>
            </a:fld>
            <a:endParaRPr lang="en-AU" smtClean="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7262" y="3207800"/>
            <a:ext cx="1714286" cy="21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aphicFrame>
        <p:nvGraphicFramePr>
          <p:cNvPr id="5" name="Table 4"/>
          <p:cNvGraphicFramePr>
            <a:graphicFrameLocks noGrp="1"/>
          </p:cNvGraphicFramePr>
          <p:nvPr>
            <p:extLst>
              <p:ext uri="{D42A27DB-BD31-4B8C-83A1-F6EECF244321}">
                <p14:modId xmlns:p14="http://schemas.microsoft.com/office/powerpoint/2010/main" val="622736605"/>
              </p:ext>
            </p:extLst>
          </p:nvPr>
        </p:nvGraphicFramePr>
        <p:xfrm>
          <a:off x="198120" y="878840"/>
          <a:ext cx="6174080" cy="4712523"/>
        </p:xfrm>
        <a:graphic>
          <a:graphicData uri="http://schemas.openxmlformats.org/drawingml/2006/table">
            <a:tbl>
              <a:tblPr bandCol="1">
                <a:tableStyleId>{35758FB7-9AC5-4552-8A53-C91805E547FA}</a:tableStyleId>
              </a:tblPr>
              <a:tblGrid>
                <a:gridCol w="5127626"/>
                <a:gridCol w="1046454"/>
              </a:tblGrid>
              <a:tr h="41225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400" kern="1200" baseline="0" dirty="0" smtClean="0">
                          <a:solidFill>
                            <a:schemeClr val="dk1"/>
                          </a:solidFill>
                          <a:latin typeface="+mn-lt"/>
                          <a:ea typeface="+mn-ea"/>
                          <a:cs typeface="+mn-cs"/>
                        </a:rPr>
                        <a:t>Background</a:t>
                      </a:r>
                      <a:endParaRPr lang="en-AU" sz="1400" kern="1200" baseline="0" dirty="0">
                        <a:solidFill>
                          <a:schemeClr val="dk1"/>
                        </a:solidFill>
                        <a:latin typeface="+mn-lt"/>
                        <a:ea typeface="+mn-ea"/>
                        <a:cs typeface="+mn-cs"/>
                      </a:endParaRPr>
                    </a:p>
                  </a:txBody>
                  <a:tcPr anchor="ctr"/>
                </a:tc>
                <a:tc>
                  <a:txBody>
                    <a:bodyPr/>
                    <a:lstStyle/>
                    <a:p>
                      <a:pPr algn="ctr"/>
                      <a:r>
                        <a:rPr lang="en-IN" sz="1400" b="1" dirty="0" smtClean="0">
                          <a:solidFill>
                            <a:schemeClr val="tx1">
                              <a:lumMod val="75000"/>
                              <a:lumOff val="25000"/>
                            </a:schemeClr>
                          </a:solidFill>
                        </a:rPr>
                        <a:t>3</a:t>
                      </a:r>
                      <a:endParaRPr lang="en-AU" sz="1400" b="1" dirty="0">
                        <a:solidFill>
                          <a:schemeClr val="tx1">
                            <a:lumMod val="75000"/>
                            <a:lumOff val="25000"/>
                          </a:schemeClr>
                        </a:solidFill>
                      </a:endParaRPr>
                    </a:p>
                  </a:txBody>
                  <a:tcPr anchor="ctr"/>
                </a:tc>
              </a:tr>
              <a:tr h="41225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400" kern="1200" dirty="0" smtClean="0"/>
                        <a:t>Problem</a:t>
                      </a:r>
                      <a:r>
                        <a:rPr lang="en-IN" sz="1400" kern="1200" baseline="0" dirty="0" smtClean="0"/>
                        <a:t> Statement and Solution Recommended</a:t>
                      </a:r>
                      <a:endParaRPr lang="en-AU" sz="1400" b="1" kern="1200" dirty="0" smtClean="0">
                        <a:solidFill>
                          <a:schemeClr val="tx1">
                            <a:lumMod val="75000"/>
                            <a:lumOff val="25000"/>
                          </a:schemeClr>
                        </a:solidFill>
                        <a:latin typeface="+mn-lt"/>
                        <a:ea typeface="+mn-ea"/>
                        <a:cs typeface="+mn-cs"/>
                      </a:endParaRPr>
                    </a:p>
                  </a:txBody>
                  <a:tcPr anchor="ctr"/>
                </a:tc>
                <a:tc>
                  <a:txBody>
                    <a:bodyPr/>
                    <a:lstStyle/>
                    <a:p>
                      <a:pPr algn="ctr"/>
                      <a:r>
                        <a:rPr lang="en-IN" sz="1400" b="1" dirty="0" smtClean="0">
                          <a:solidFill>
                            <a:schemeClr val="tx1">
                              <a:lumMod val="75000"/>
                              <a:lumOff val="25000"/>
                            </a:schemeClr>
                          </a:solidFill>
                        </a:rPr>
                        <a:t>4</a:t>
                      </a:r>
                      <a:endParaRPr lang="en-AU" sz="1400" b="1" dirty="0">
                        <a:solidFill>
                          <a:schemeClr val="tx1">
                            <a:lumMod val="75000"/>
                            <a:lumOff val="25000"/>
                          </a:schemeClr>
                        </a:solidFill>
                      </a:endParaRPr>
                    </a:p>
                  </a:txBody>
                  <a:tcPr anchor="ctr"/>
                </a:tc>
              </a:tr>
              <a:tr h="41225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400" kern="1200" dirty="0" smtClean="0">
                          <a:solidFill>
                            <a:schemeClr val="dk1"/>
                          </a:solidFill>
                          <a:latin typeface="+mn-lt"/>
                          <a:ea typeface="+mn-ea"/>
                          <a:cs typeface="+mn-cs"/>
                        </a:rPr>
                        <a:t>Technology Used</a:t>
                      </a:r>
                      <a:endParaRPr lang="en-AU" sz="1400" kern="1200" dirty="0" smtClean="0">
                        <a:solidFill>
                          <a:schemeClr val="dk1"/>
                        </a:solidFill>
                        <a:latin typeface="+mn-lt"/>
                        <a:ea typeface="+mn-ea"/>
                        <a:cs typeface="+mn-cs"/>
                      </a:endParaRPr>
                    </a:p>
                  </a:txBody>
                  <a:tcPr anchor="ctr"/>
                </a:tc>
                <a:tc>
                  <a:txBody>
                    <a:bodyPr/>
                    <a:lstStyle/>
                    <a:p>
                      <a:pPr algn="ctr"/>
                      <a:r>
                        <a:rPr lang="en-IN" sz="1400" b="1" dirty="0" smtClean="0">
                          <a:solidFill>
                            <a:schemeClr val="tx1">
                              <a:lumMod val="75000"/>
                              <a:lumOff val="25000"/>
                            </a:schemeClr>
                          </a:solidFill>
                        </a:rPr>
                        <a:t>5</a:t>
                      </a:r>
                      <a:endParaRPr lang="en-AU" sz="1400" b="1" dirty="0">
                        <a:solidFill>
                          <a:schemeClr val="tx1">
                            <a:lumMod val="75000"/>
                            <a:lumOff val="25000"/>
                          </a:schemeClr>
                        </a:solidFill>
                      </a:endParaRPr>
                    </a:p>
                  </a:txBody>
                  <a:tcPr anchor="ctr"/>
                </a:tc>
              </a:tr>
              <a:tr h="412255">
                <a:tc>
                  <a:txBody>
                    <a:bodyPr/>
                    <a:lstStyle/>
                    <a:p>
                      <a:pPr marL="0" lvl="0" indent="0" algn="l" defTabSz="914400" rtl="0" eaLnBrk="1" latinLnBrk="0" hangingPunct="1">
                        <a:buFont typeface="Arial" panose="020B0604020202020204" pitchFamily="34" charset="0"/>
                        <a:buNone/>
                      </a:pPr>
                      <a:r>
                        <a:rPr lang="en-IN" sz="1400" kern="1200" dirty="0" smtClean="0"/>
                        <a:t>Cancer</a:t>
                      </a:r>
                      <a:r>
                        <a:rPr lang="en-IN" sz="1400" kern="1200" baseline="0" dirty="0" smtClean="0"/>
                        <a:t> Screening and Patient Registration (CSPR) Apps </a:t>
                      </a:r>
                      <a:endParaRPr lang="en-AU" sz="1400" b="1" kern="1200" dirty="0" smtClean="0">
                        <a:solidFill>
                          <a:schemeClr val="tx1">
                            <a:lumMod val="75000"/>
                            <a:lumOff val="25000"/>
                          </a:schemeClr>
                        </a:solidFill>
                        <a:latin typeface="+mn-lt"/>
                        <a:ea typeface="+mn-ea"/>
                        <a:cs typeface="+mn-cs"/>
                      </a:endParaRPr>
                    </a:p>
                  </a:txBody>
                  <a:tcPr anchor="ctr"/>
                </a:tc>
                <a:tc>
                  <a:txBody>
                    <a:bodyPr/>
                    <a:lstStyle/>
                    <a:p>
                      <a:pPr marL="0" algn="ctr" defTabSz="914400" rtl="0" eaLnBrk="1" latinLnBrk="0" hangingPunct="1"/>
                      <a:r>
                        <a:rPr lang="en-AU" sz="1400" b="1" kern="1200" dirty="0" smtClean="0">
                          <a:solidFill>
                            <a:schemeClr val="tx1">
                              <a:lumMod val="75000"/>
                              <a:lumOff val="25000"/>
                            </a:schemeClr>
                          </a:solidFill>
                          <a:latin typeface="+mn-lt"/>
                          <a:ea typeface="+mn-ea"/>
                          <a:cs typeface="+mn-cs"/>
                        </a:rPr>
                        <a:t>6- 9</a:t>
                      </a:r>
                    </a:p>
                  </a:txBody>
                  <a:tcPr anchor="ctr"/>
                </a:tc>
              </a:tr>
              <a:tr h="294373">
                <a:tc>
                  <a:txBody>
                    <a:bodyPr/>
                    <a:lstStyle/>
                    <a:p>
                      <a:pPr marL="628650" lvl="1" indent="-171450">
                        <a:buFont typeface="Arial" panose="020B0604020202020204" pitchFamily="34" charset="0"/>
                        <a:buChar char="•"/>
                        <a:tabLst>
                          <a:tab pos="2781300" algn="l"/>
                        </a:tabLst>
                      </a:pPr>
                      <a:r>
                        <a:rPr lang="en-IN" sz="1200" dirty="0" smtClean="0"/>
                        <a:t>CSPR</a:t>
                      </a:r>
                      <a:r>
                        <a:rPr lang="en-IN" sz="1200" baseline="0" dirty="0" smtClean="0"/>
                        <a:t> Hybrid App - Overview</a:t>
                      </a:r>
                      <a:endParaRPr lang="en-AU" sz="1200" dirty="0">
                        <a:solidFill>
                          <a:schemeClr val="tx1">
                            <a:lumMod val="75000"/>
                            <a:lumOff val="25000"/>
                          </a:schemeClr>
                        </a:solidFill>
                      </a:endParaRPr>
                    </a:p>
                  </a:txBody>
                  <a:tcPr anchor="ctr"/>
                </a:tc>
                <a:tc>
                  <a:txBody>
                    <a:bodyPr/>
                    <a:lstStyle/>
                    <a:p>
                      <a:pPr marL="0" indent="0" algn="ctr" defTabSz="914400" rtl="0" eaLnBrk="1" latinLnBrk="0" hangingPunct="1">
                        <a:buFont typeface="Arial" panose="020B0604020202020204" pitchFamily="34" charset="0"/>
                        <a:buNone/>
                      </a:pPr>
                      <a:r>
                        <a:rPr lang="en-IN" sz="1400" b="1" kern="1200" dirty="0" smtClean="0">
                          <a:solidFill>
                            <a:schemeClr val="tx1">
                              <a:lumMod val="75000"/>
                              <a:lumOff val="25000"/>
                            </a:schemeClr>
                          </a:solidFill>
                          <a:latin typeface="+mn-lt"/>
                          <a:ea typeface="+mn-ea"/>
                          <a:cs typeface="+mn-cs"/>
                        </a:rPr>
                        <a:t>6</a:t>
                      </a:r>
                      <a:endParaRPr lang="en-AU" sz="1400" b="1" kern="1200" dirty="0" smtClean="0">
                        <a:solidFill>
                          <a:schemeClr val="tx1">
                            <a:lumMod val="75000"/>
                            <a:lumOff val="25000"/>
                          </a:schemeClr>
                        </a:solidFill>
                        <a:latin typeface="+mn-lt"/>
                        <a:ea typeface="+mn-ea"/>
                        <a:cs typeface="+mn-cs"/>
                      </a:endParaRPr>
                    </a:p>
                  </a:txBody>
                  <a:tcPr anchor="ctr"/>
                </a:tc>
              </a:tr>
              <a:tr h="346940">
                <a:tc>
                  <a:txBody>
                    <a:bodyPr/>
                    <a:lstStyle/>
                    <a:p>
                      <a:pPr marL="628650" lvl="1" indent="-171450">
                        <a:buFont typeface="Arial" panose="020B0604020202020204" pitchFamily="34" charset="0"/>
                        <a:buChar char="•"/>
                      </a:pPr>
                      <a:r>
                        <a:rPr lang="en-IN" sz="1200" dirty="0" smtClean="0"/>
                        <a:t>Functional – Justification</a:t>
                      </a:r>
                      <a:endParaRPr lang="en-AU" sz="1200" dirty="0">
                        <a:solidFill>
                          <a:schemeClr val="tx1">
                            <a:lumMod val="75000"/>
                            <a:lumOff val="25000"/>
                          </a:schemeClr>
                        </a:solidFill>
                      </a:endParaRPr>
                    </a:p>
                  </a:txBody>
                  <a:tcPr anchor="ctr"/>
                </a:tc>
                <a:tc>
                  <a:txBody>
                    <a:bodyPr/>
                    <a:lstStyle/>
                    <a:p>
                      <a:pPr marL="0" indent="0" algn="ctr" defTabSz="914400" rtl="0" eaLnBrk="1" latinLnBrk="0" hangingPunct="1">
                        <a:buFont typeface="Arial" panose="020B0604020202020204" pitchFamily="34" charset="0"/>
                        <a:buNone/>
                      </a:pPr>
                      <a:r>
                        <a:rPr lang="en-IN" sz="1400" b="1" kern="1200" dirty="0" smtClean="0">
                          <a:solidFill>
                            <a:schemeClr val="tx1">
                              <a:lumMod val="75000"/>
                              <a:lumOff val="25000"/>
                            </a:schemeClr>
                          </a:solidFill>
                          <a:latin typeface="+mn-lt"/>
                          <a:ea typeface="+mn-ea"/>
                          <a:cs typeface="+mn-cs"/>
                        </a:rPr>
                        <a:t>5</a:t>
                      </a:r>
                      <a:endParaRPr lang="en-AU" sz="1400" b="1" kern="1200" dirty="0">
                        <a:solidFill>
                          <a:schemeClr val="tx1">
                            <a:lumMod val="75000"/>
                            <a:lumOff val="25000"/>
                          </a:schemeClr>
                        </a:solidFill>
                        <a:latin typeface="+mn-lt"/>
                        <a:ea typeface="+mn-ea"/>
                        <a:cs typeface="+mn-cs"/>
                      </a:endParaRPr>
                    </a:p>
                  </a:txBody>
                  <a:tcPr anchor="ctr"/>
                </a:tc>
              </a:tr>
              <a:tr h="294373">
                <a:tc>
                  <a:txBody>
                    <a:bodyPr/>
                    <a:lstStyle/>
                    <a:p>
                      <a:pPr marL="628650" lvl="1" indent="-171450">
                        <a:buFont typeface="Arial" panose="020B0604020202020204" pitchFamily="34" charset="0"/>
                        <a:buChar char="•"/>
                      </a:pPr>
                      <a:r>
                        <a:rPr lang="en-IN" sz="1200" dirty="0" smtClean="0"/>
                        <a:t>Technical - Justification</a:t>
                      </a:r>
                      <a:endParaRPr lang="en-AU" sz="1200" dirty="0">
                        <a:solidFill>
                          <a:schemeClr val="tx1">
                            <a:lumMod val="75000"/>
                            <a:lumOff val="25000"/>
                          </a:schemeClr>
                        </a:solidFill>
                      </a:endParaRPr>
                    </a:p>
                  </a:txBody>
                  <a:tcPr anchor="ctr"/>
                </a:tc>
                <a:tc>
                  <a:txBody>
                    <a:bodyPr/>
                    <a:lstStyle/>
                    <a:p>
                      <a:pPr marL="0" indent="0" algn="ctr" defTabSz="914400" rtl="0" eaLnBrk="1" latinLnBrk="0" hangingPunct="1">
                        <a:buFont typeface="Arial" panose="020B0604020202020204" pitchFamily="34" charset="0"/>
                        <a:buNone/>
                      </a:pPr>
                      <a:r>
                        <a:rPr lang="en-IN" sz="1400" b="1" kern="1200" dirty="0" smtClean="0">
                          <a:solidFill>
                            <a:schemeClr val="tx1">
                              <a:lumMod val="75000"/>
                              <a:lumOff val="25000"/>
                            </a:schemeClr>
                          </a:solidFill>
                          <a:latin typeface="+mn-lt"/>
                          <a:ea typeface="+mn-ea"/>
                          <a:cs typeface="+mn-cs"/>
                        </a:rPr>
                        <a:t>6</a:t>
                      </a:r>
                      <a:endParaRPr lang="en-AU" sz="1400" b="1" kern="1200" dirty="0">
                        <a:solidFill>
                          <a:schemeClr val="tx1">
                            <a:lumMod val="75000"/>
                            <a:lumOff val="25000"/>
                          </a:schemeClr>
                        </a:solidFill>
                        <a:latin typeface="+mn-lt"/>
                        <a:ea typeface="+mn-ea"/>
                        <a:cs typeface="+mn-cs"/>
                      </a:endParaRPr>
                    </a:p>
                  </a:txBody>
                  <a:tcPr anchor="ctr"/>
                </a:tc>
              </a:tr>
              <a:tr h="294373">
                <a:tc>
                  <a:txBody>
                    <a:bodyPr/>
                    <a:lstStyle/>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smtClean="0"/>
                        <a:t>Context  Diagram</a:t>
                      </a:r>
                      <a:endParaRPr lang="en-AU" sz="1200" dirty="0" smtClean="0">
                        <a:solidFill>
                          <a:schemeClr val="tx1">
                            <a:lumMod val="75000"/>
                            <a:lumOff val="25000"/>
                          </a:schemeClr>
                        </a:solidFill>
                      </a:endParaRPr>
                    </a:p>
                  </a:txBody>
                  <a:tcPr anchor="ctr"/>
                </a:tc>
                <a:tc>
                  <a:txBody>
                    <a:bodyPr/>
                    <a:lstStyle/>
                    <a:p>
                      <a:pPr marL="0" indent="0" algn="ctr" defTabSz="914400" rtl="0" eaLnBrk="1" latinLnBrk="0" hangingPunct="1">
                        <a:buFont typeface="Arial" panose="020B0604020202020204" pitchFamily="34" charset="0"/>
                        <a:buNone/>
                      </a:pPr>
                      <a:r>
                        <a:rPr lang="en-IN" sz="1400" b="1" kern="1200" dirty="0" smtClean="0">
                          <a:solidFill>
                            <a:schemeClr val="tx1">
                              <a:lumMod val="75000"/>
                              <a:lumOff val="25000"/>
                            </a:schemeClr>
                          </a:solidFill>
                          <a:latin typeface="+mn-lt"/>
                          <a:ea typeface="+mn-ea"/>
                          <a:cs typeface="+mn-cs"/>
                        </a:rPr>
                        <a:t>7</a:t>
                      </a:r>
                      <a:endParaRPr lang="en-AU" sz="1400" b="1" kern="1200" dirty="0">
                        <a:solidFill>
                          <a:schemeClr val="tx1">
                            <a:lumMod val="75000"/>
                            <a:lumOff val="25000"/>
                          </a:schemeClr>
                        </a:solidFill>
                        <a:latin typeface="+mn-lt"/>
                        <a:ea typeface="+mn-ea"/>
                        <a:cs typeface="+mn-cs"/>
                      </a:endParaRPr>
                    </a:p>
                  </a:txBody>
                  <a:tcPr anchor="ctr"/>
                </a:tc>
              </a:tr>
              <a:tr h="346940">
                <a:tc>
                  <a:txBody>
                    <a:bodyPr/>
                    <a:lstStyle/>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smtClean="0"/>
                        <a:t>Work</a:t>
                      </a:r>
                      <a:r>
                        <a:rPr lang="en-IN" sz="1200" baseline="0" dirty="0" smtClean="0"/>
                        <a:t> Flow Diagram</a:t>
                      </a:r>
                      <a:endParaRPr lang="en-AU" sz="1200" dirty="0" smtClean="0">
                        <a:solidFill>
                          <a:schemeClr val="tx1">
                            <a:lumMod val="75000"/>
                            <a:lumOff val="25000"/>
                          </a:schemeClr>
                        </a:solidFill>
                      </a:endParaRPr>
                    </a:p>
                  </a:txBody>
                  <a:tcPr anchor="ctr"/>
                </a:tc>
                <a:tc>
                  <a:txBody>
                    <a:bodyPr/>
                    <a:lstStyle/>
                    <a:p>
                      <a:pPr marL="0" indent="0" algn="ctr" defTabSz="914400" rtl="0" eaLnBrk="1" latinLnBrk="0" hangingPunct="1">
                        <a:buFont typeface="Arial" panose="020B0604020202020204" pitchFamily="34" charset="0"/>
                        <a:buNone/>
                      </a:pPr>
                      <a:r>
                        <a:rPr lang="en-IN" sz="1400" b="1" kern="1200" dirty="0" smtClean="0">
                          <a:solidFill>
                            <a:schemeClr val="tx1">
                              <a:lumMod val="75000"/>
                              <a:lumOff val="25000"/>
                            </a:schemeClr>
                          </a:solidFill>
                          <a:latin typeface="+mn-lt"/>
                          <a:ea typeface="+mn-ea"/>
                          <a:cs typeface="+mn-cs"/>
                        </a:rPr>
                        <a:t>8</a:t>
                      </a:r>
                      <a:endParaRPr lang="en-AU" sz="1400" b="1" kern="1200" dirty="0">
                        <a:solidFill>
                          <a:schemeClr val="tx1">
                            <a:lumMod val="75000"/>
                            <a:lumOff val="25000"/>
                          </a:schemeClr>
                        </a:solidFill>
                        <a:latin typeface="+mn-lt"/>
                        <a:ea typeface="+mn-ea"/>
                        <a:cs typeface="+mn-cs"/>
                      </a:endParaRPr>
                    </a:p>
                  </a:txBody>
                  <a:tcPr anchor="ctr"/>
                </a:tc>
              </a:tr>
              <a:tr h="294373">
                <a:tc>
                  <a:txBody>
                    <a:bodyPr/>
                    <a:lstStyle/>
                    <a:p>
                      <a:pPr marL="628650" lvl="1" indent="-171450">
                        <a:buFont typeface="Arial" panose="020B0604020202020204" pitchFamily="34" charset="0"/>
                        <a:buChar char="•"/>
                      </a:pPr>
                      <a:r>
                        <a:rPr lang="en-IN" sz="1200" dirty="0" smtClean="0"/>
                        <a:t>Function</a:t>
                      </a:r>
                      <a:r>
                        <a:rPr lang="en-IN" sz="1200" baseline="0" dirty="0" smtClean="0"/>
                        <a:t>al  overview</a:t>
                      </a:r>
                      <a:endParaRPr lang="en-AU" sz="1200" dirty="0">
                        <a:solidFill>
                          <a:schemeClr val="tx1">
                            <a:lumMod val="75000"/>
                            <a:lumOff val="25000"/>
                          </a:schemeClr>
                        </a:solidFill>
                      </a:endParaRPr>
                    </a:p>
                  </a:txBody>
                  <a:tcPr anchor="ctr"/>
                </a:tc>
                <a:tc>
                  <a:txBody>
                    <a:bodyPr/>
                    <a:lstStyle/>
                    <a:p>
                      <a:pPr marL="0" indent="0" algn="ctr" defTabSz="914400" rtl="0" eaLnBrk="1" latinLnBrk="0" hangingPunct="1">
                        <a:buFont typeface="Arial" panose="020B0604020202020204" pitchFamily="34" charset="0"/>
                        <a:buNone/>
                      </a:pPr>
                      <a:r>
                        <a:rPr lang="en-IN" sz="1400" b="1" kern="1200" dirty="0" smtClean="0">
                          <a:solidFill>
                            <a:schemeClr val="tx1">
                              <a:lumMod val="75000"/>
                              <a:lumOff val="25000"/>
                            </a:schemeClr>
                          </a:solidFill>
                          <a:latin typeface="+mn-lt"/>
                          <a:ea typeface="+mn-ea"/>
                          <a:cs typeface="+mn-cs"/>
                        </a:rPr>
                        <a:t>9</a:t>
                      </a:r>
                      <a:endParaRPr lang="en-AU" sz="1400" b="1" kern="1200" dirty="0">
                        <a:solidFill>
                          <a:schemeClr val="tx1">
                            <a:lumMod val="75000"/>
                            <a:lumOff val="25000"/>
                          </a:schemeClr>
                        </a:solidFill>
                        <a:latin typeface="+mn-lt"/>
                        <a:ea typeface="+mn-ea"/>
                        <a:cs typeface="+mn-cs"/>
                      </a:endParaRPr>
                    </a:p>
                  </a:txBody>
                  <a:tcPr anchor="ctr"/>
                </a:tc>
              </a:tr>
              <a:tr h="41225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400" kern="1200" dirty="0" smtClean="0"/>
                        <a:t>Cost/Benefit</a:t>
                      </a:r>
                      <a:r>
                        <a:rPr lang="en-IN" sz="1400" kern="1200" baseline="0" dirty="0" smtClean="0"/>
                        <a:t> Analysis</a:t>
                      </a:r>
                      <a:r>
                        <a:rPr lang="en-AU" sz="1400" kern="1200" baseline="0" dirty="0" smtClean="0"/>
                        <a:t> – </a:t>
                      </a:r>
                      <a:r>
                        <a:rPr lang="en-AU" sz="1400" kern="1200" baseline="0" dirty="0" err="1" smtClean="0"/>
                        <a:t>Opex</a:t>
                      </a:r>
                      <a:r>
                        <a:rPr lang="en-AU" sz="1400" kern="1200" baseline="0" dirty="0" smtClean="0"/>
                        <a:t>/ Capex</a:t>
                      </a:r>
                      <a:endParaRPr lang="en-AU" sz="1400" b="1" kern="1200" dirty="0" smtClean="0">
                        <a:solidFill>
                          <a:schemeClr val="tx1">
                            <a:lumMod val="75000"/>
                            <a:lumOff val="25000"/>
                          </a:schemeClr>
                        </a:solidFill>
                        <a:latin typeface="+mn-lt"/>
                        <a:ea typeface="+mn-ea"/>
                        <a:cs typeface="+mn-cs"/>
                      </a:endParaRPr>
                    </a:p>
                  </a:txBody>
                  <a:tcPr anchor="ctr"/>
                </a:tc>
                <a:tc>
                  <a:txBody>
                    <a:bodyPr/>
                    <a:lstStyle/>
                    <a:p>
                      <a:pPr marL="0" algn="ctr" defTabSz="914400" rtl="0" eaLnBrk="1" latinLnBrk="0" hangingPunct="1"/>
                      <a:r>
                        <a:rPr lang="en-IN" sz="1400" b="1" kern="1200" dirty="0" smtClean="0">
                          <a:solidFill>
                            <a:schemeClr val="tx1">
                              <a:lumMod val="75000"/>
                              <a:lumOff val="25000"/>
                            </a:schemeClr>
                          </a:solidFill>
                          <a:latin typeface="+mn-lt"/>
                          <a:ea typeface="+mn-ea"/>
                          <a:cs typeface="+mn-cs"/>
                        </a:rPr>
                        <a:t>10-11</a:t>
                      </a:r>
                      <a:endParaRPr lang="en-AU" sz="1400" b="1" kern="1200" dirty="0">
                        <a:solidFill>
                          <a:schemeClr val="tx1">
                            <a:lumMod val="75000"/>
                            <a:lumOff val="25000"/>
                          </a:schemeClr>
                        </a:solidFill>
                        <a:latin typeface="+mn-lt"/>
                        <a:ea typeface="+mn-ea"/>
                        <a:cs typeface="+mn-cs"/>
                      </a:endParaRPr>
                    </a:p>
                  </a:txBody>
                  <a:tcPr anchor="ctr"/>
                </a:tc>
              </a:tr>
              <a:tr h="325913">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400" kern="1200" dirty="0" smtClean="0"/>
                        <a:t>Featured</a:t>
                      </a:r>
                      <a:r>
                        <a:rPr lang="en-IN" sz="1400" kern="1200" baseline="0" dirty="0" smtClean="0"/>
                        <a:t> Recommended in Future</a:t>
                      </a:r>
                      <a:endParaRPr lang="en-AU" sz="1400" b="1" kern="1200" dirty="0" smtClean="0">
                        <a:solidFill>
                          <a:schemeClr val="tx1">
                            <a:lumMod val="75000"/>
                            <a:lumOff val="25000"/>
                          </a:schemeClr>
                        </a:solidFill>
                        <a:latin typeface="+mn-lt"/>
                        <a:ea typeface="+mn-ea"/>
                        <a:cs typeface="+mn-cs"/>
                      </a:endParaRPr>
                    </a:p>
                  </a:txBody>
                  <a:tcPr anchor="ctr"/>
                </a:tc>
                <a:tc>
                  <a:txBody>
                    <a:bodyPr/>
                    <a:lstStyle/>
                    <a:p>
                      <a:pPr marL="0" algn="ctr" defTabSz="914400" rtl="0" eaLnBrk="1" latinLnBrk="0" hangingPunct="1"/>
                      <a:r>
                        <a:rPr lang="en-IN" sz="1400" b="1" kern="1200" dirty="0" smtClean="0">
                          <a:solidFill>
                            <a:schemeClr val="tx1">
                              <a:lumMod val="75000"/>
                              <a:lumOff val="25000"/>
                            </a:schemeClr>
                          </a:solidFill>
                          <a:latin typeface="+mn-lt"/>
                          <a:ea typeface="+mn-ea"/>
                          <a:cs typeface="+mn-cs"/>
                        </a:rPr>
                        <a:t>12</a:t>
                      </a:r>
                      <a:endParaRPr lang="en-AU" sz="1400" b="1" kern="1200" dirty="0">
                        <a:solidFill>
                          <a:schemeClr val="tx1">
                            <a:lumMod val="75000"/>
                            <a:lumOff val="25000"/>
                          </a:schemeClr>
                        </a:solidFill>
                        <a:latin typeface="+mn-lt"/>
                        <a:ea typeface="+mn-ea"/>
                        <a:cs typeface="+mn-cs"/>
                      </a:endParaRPr>
                    </a:p>
                  </a:txBody>
                  <a:tcPr anchor="ctr"/>
                </a:tc>
              </a:tr>
              <a:tr h="412255">
                <a:tc>
                  <a:txBody>
                    <a:bodyPr/>
                    <a:lstStyle/>
                    <a:p>
                      <a:pPr marL="0" lvl="0" indent="0" algn="l" defTabSz="914400" rtl="0" eaLnBrk="1" latinLnBrk="0" hangingPunct="1">
                        <a:buFont typeface="Arial" panose="020B0604020202020204" pitchFamily="34" charset="0"/>
                        <a:buNone/>
                      </a:pPr>
                      <a:r>
                        <a:rPr lang="en-IN" sz="1400" kern="1200" dirty="0" smtClean="0"/>
                        <a:t>USER</a:t>
                      </a:r>
                      <a:r>
                        <a:rPr lang="en-IN" sz="1400" kern="1200" baseline="0" dirty="0" smtClean="0"/>
                        <a:t> MANUAL </a:t>
                      </a:r>
                      <a:endParaRPr lang="en-AU" sz="1400" b="1" kern="1200" dirty="0">
                        <a:solidFill>
                          <a:schemeClr val="tx1">
                            <a:lumMod val="75000"/>
                            <a:lumOff val="25000"/>
                          </a:schemeClr>
                        </a:solidFill>
                        <a:latin typeface="+mn-lt"/>
                        <a:ea typeface="+mn-ea"/>
                        <a:cs typeface="+mn-cs"/>
                      </a:endParaRPr>
                    </a:p>
                  </a:txBody>
                  <a:tcPr anchor="ctr"/>
                </a:tc>
                <a:tc>
                  <a:txBody>
                    <a:bodyPr/>
                    <a:lstStyle/>
                    <a:p>
                      <a:pPr marL="0" algn="ctr" defTabSz="914400" rtl="0" eaLnBrk="1" latinLnBrk="0" hangingPunct="1"/>
                      <a:r>
                        <a:rPr lang="en-AU" sz="1400" b="1" kern="1200" dirty="0" smtClean="0">
                          <a:solidFill>
                            <a:schemeClr val="tx1">
                              <a:lumMod val="75000"/>
                              <a:lumOff val="25000"/>
                            </a:schemeClr>
                          </a:solidFill>
                          <a:latin typeface="+mn-lt"/>
                          <a:ea typeface="+mn-ea"/>
                          <a:cs typeface="+mn-cs"/>
                        </a:rPr>
                        <a:t>13</a:t>
                      </a:r>
                      <a:endParaRPr lang="en-AU" sz="1400" b="1" kern="1200" dirty="0">
                        <a:solidFill>
                          <a:schemeClr val="tx1">
                            <a:lumMod val="75000"/>
                            <a:lumOff val="25000"/>
                          </a:schemeClr>
                        </a:solidFill>
                        <a:latin typeface="+mn-lt"/>
                        <a:ea typeface="+mn-ea"/>
                        <a:cs typeface="+mn-cs"/>
                      </a:endParaRPr>
                    </a:p>
                  </a:txBody>
                  <a:tcPr anchor="ctr"/>
                </a:tc>
              </a:tr>
            </a:tbl>
          </a:graphicData>
        </a:graphic>
      </p:graphicFrame>
      <p:sp>
        <p:nvSpPr>
          <p:cNvPr id="7" name="Title 1"/>
          <p:cNvSpPr txBox="1">
            <a:spLocks/>
          </p:cNvSpPr>
          <p:nvPr/>
        </p:nvSpPr>
        <p:spPr>
          <a:xfrm>
            <a:off x="418059" y="0"/>
            <a:ext cx="8024446" cy="550863"/>
          </a:xfrm>
          <a:prstGeom prst="rect">
            <a:avLst/>
          </a:prstGeom>
        </p:spPr>
        <p:txBody>
          <a:bodyPr/>
          <a:lstStyle>
            <a:lvl1pPr algn="l" rtl="0" eaLnBrk="0" fontAlgn="base" hangingPunct="0">
              <a:spcBef>
                <a:spcPct val="0"/>
              </a:spcBef>
              <a:spcAft>
                <a:spcPct val="0"/>
              </a:spcAft>
              <a:defRPr sz="2000">
                <a:solidFill>
                  <a:srgbClr val="004165"/>
                </a:solidFill>
                <a:latin typeface="Arial" pitchFamily="34" charset="0"/>
                <a:ea typeface="+mj-ea"/>
                <a:cs typeface="Arial" pitchFamily="34" charset="0"/>
              </a:defRPr>
            </a:lvl1pPr>
            <a:lvl2pPr algn="l" rtl="0" eaLnBrk="0" fontAlgn="base" hangingPunct="0">
              <a:spcBef>
                <a:spcPct val="0"/>
              </a:spcBef>
              <a:spcAft>
                <a:spcPct val="0"/>
              </a:spcAft>
              <a:defRPr sz="2000">
                <a:solidFill>
                  <a:srgbClr val="004165"/>
                </a:solidFill>
                <a:latin typeface="Arial" charset="0"/>
                <a:cs typeface="Arial" pitchFamily="34" charset="0"/>
              </a:defRPr>
            </a:lvl2pPr>
            <a:lvl3pPr algn="l" rtl="0" eaLnBrk="0" fontAlgn="base" hangingPunct="0">
              <a:spcBef>
                <a:spcPct val="0"/>
              </a:spcBef>
              <a:spcAft>
                <a:spcPct val="0"/>
              </a:spcAft>
              <a:defRPr sz="2000">
                <a:solidFill>
                  <a:srgbClr val="004165"/>
                </a:solidFill>
                <a:latin typeface="Arial" charset="0"/>
                <a:cs typeface="Arial" pitchFamily="34" charset="0"/>
              </a:defRPr>
            </a:lvl3pPr>
            <a:lvl4pPr algn="l" rtl="0" eaLnBrk="0" fontAlgn="base" hangingPunct="0">
              <a:spcBef>
                <a:spcPct val="0"/>
              </a:spcBef>
              <a:spcAft>
                <a:spcPct val="0"/>
              </a:spcAft>
              <a:defRPr sz="2000">
                <a:solidFill>
                  <a:srgbClr val="004165"/>
                </a:solidFill>
                <a:latin typeface="Arial" charset="0"/>
                <a:cs typeface="Arial" pitchFamily="34" charset="0"/>
              </a:defRPr>
            </a:lvl4pPr>
            <a:lvl5pPr algn="l" rtl="0" eaLnBrk="0" fontAlgn="base" hangingPunct="0">
              <a:spcBef>
                <a:spcPct val="0"/>
              </a:spcBef>
              <a:spcAft>
                <a:spcPct val="0"/>
              </a:spcAft>
              <a:defRPr sz="2000">
                <a:solidFill>
                  <a:srgbClr val="004165"/>
                </a:solidFill>
                <a:latin typeface="Arial" charset="0"/>
                <a:cs typeface="Arial" pitchFamily="34" charset="0"/>
              </a:defRPr>
            </a:lvl5pPr>
            <a:lvl6pPr marL="457200" algn="l" rtl="0" fontAlgn="base">
              <a:spcBef>
                <a:spcPct val="0"/>
              </a:spcBef>
              <a:spcAft>
                <a:spcPct val="0"/>
              </a:spcAft>
              <a:defRPr sz="2400" b="1">
                <a:solidFill>
                  <a:srgbClr val="004165"/>
                </a:solidFill>
                <a:latin typeface="Verdana" pitchFamily="34" charset="0"/>
                <a:cs typeface="Arial" pitchFamily="34" charset="0"/>
              </a:defRPr>
            </a:lvl6pPr>
            <a:lvl7pPr marL="914400" algn="l" rtl="0" fontAlgn="base">
              <a:spcBef>
                <a:spcPct val="0"/>
              </a:spcBef>
              <a:spcAft>
                <a:spcPct val="0"/>
              </a:spcAft>
              <a:defRPr sz="2400" b="1">
                <a:solidFill>
                  <a:srgbClr val="004165"/>
                </a:solidFill>
                <a:latin typeface="Verdana" pitchFamily="34" charset="0"/>
                <a:cs typeface="Arial" pitchFamily="34" charset="0"/>
              </a:defRPr>
            </a:lvl7pPr>
            <a:lvl8pPr marL="1371600" algn="l" rtl="0" fontAlgn="base">
              <a:spcBef>
                <a:spcPct val="0"/>
              </a:spcBef>
              <a:spcAft>
                <a:spcPct val="0"/>
              </a:spcAft>
              <a:defRPr sz="2400" b="1">
                <a:solidFill>
                  <a:srgbClr val="004165"/>
                </a:solidFill>
                <a:latin typeface="Verdana" pitchFamily="34" charset="0"/>
                <a:cs typeface="Arial" pitchFamily="34" charset="0"/>
              </a:defRPr>
            </a:lvl8pPr>
            <a:lvl9pPr marL="1828800" algn="l" rtl="0" fontAlgn="base">
              <a:spcBef>
                <a:spcPct val="0"/>
              </a:spcBef>
              <a:spcAft>
                <a:spcPct val="0"/>
              </a:spcAft>
              <a:defRPr sz="2400" b="1">
                <a:solidFill>
                  <a:srgbClr val="004165"/>
                </a:solidFill>
                <a:latin typeface="Verdana" pitchFamily="34" charset="0"/>
                <a:cs typeface="Arial" pitchFamily="34" charset="0"/>
              </a:defRPr>
            </a:lvl9pPr>
          </a:lstStyle>
          <a:p>
            <a:r>
              <a:rPr lang="en-AU" altLang="en-US" sz="1600" b="1" kern="0" dirty="0" smtClean="0"/>
              <a:t/>
            </a:r>
            <a:br>
              <a:rPr lang="en-AU" altLang="en-US" sz="1600" b="1" kern="0" dirty="0" smtClean="0"/>
            </a:br>
            <a:r>
              <a:rPr lang="en-AU" altLang="en-US" b="1" kern="0" dirty="0" smtClean="0"/>
              <a:t>Table of contents</a:t>
            </a:r>
          </a:p>
        </p:txBody>
      </p:sp>
      <p:pic>
        <p:nvPicPr>
          <p:cNvPr id="6" name="Picture 15" descr="ANZP0060_Reports_Logo"/>
          <p:cNvPicPr>
            <a:picLocks noChangeAspect="1" noChangeArrowheads="1"/>
          </p:cNvPicPr>
          <p:nvPr/>
        </p:nvPicPr>
        <p:blipFill>
          <a:blip r:embed="rId3"/>
          <a:srcRect l="5717" t="12979" r="24504" b="21632"/>
          <a:stretch>
            <a:fillRect/>
          </a:stretch>
        </p:blipFill>
        <p:spPr bwMode="auto">
          <a:xfrm>
            <a:off x="7843848" y="30163"/>
            <a:ext cx="1264655" cy="446509"/>
          </a:xfrm>
          <a:prstGeom prst="rect">
            <a:avLst/>
          </a:prstGeom>
          <a:noFill/>
          <a:ln w="9525">
            <a:noFill/>
            <a:miter lim="800000"/>
            <a:headEnd/>
            <a:tailEnd/>
          </a:ln>
        </p:spPr>
      </p:pic>
    </p:spTree>
    <p:extLst>
      <p:ext uri="{BB962C8B-B14F-4D97-AF65-F5344CB8AC3E}">
        <p14:creationId xmlns:p14="http://schemas.microsoft.com/office/powerpoint/2010/main" val="32392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76200"/>
            <a:ext cx="7696200" cy="685800"/>
          </a:xfrm>
          <a:prstGeom prst="rect">
            <a:avLst/>
          </a:prstGeom>
        </p:spPr>
        <p:txBody>
          <a:bodyPr anchor="ctr"/>
          <a:lstStyle/>
          <a:p>
            <a:pPr eaLnBrk="0" fontAlgn="base" hangingPunct="0">
              <a:spcBef>
                <a:spcPct val="0"/>
              </a:spcBef>
              <a:spcAft>
                <a:spcPct val="0"/>
              </a:spcAft>
              <a:defRPr/>
            </a:pPr>
            <a:r>
              <a:rPr lang="en-GB" sz="2000" b="1" kern="0" dirty="0" smtClean="0">
                <a:latin typeface="Calibri" pitchFamily="34" charset="0"/>
              </a:rPr>
              <a:t>Background</a:t>
            </a:r>
            <a:r>
              <a:rPr lang="en-US" sz="2000" b="1" kern="0" dirty="0" smtClean="0">
                <a:solidFill>
                  <a:srgbClr val="000000"/>
                </a:solidFill>
                <a:latin typeface="Calibri" pitchFamily="34" charset="0"/>
              </a:rPr>
              <a:t>  </a:t>
            </a:r>
            <a:endParaRPr lang="en-US" sz="2000" b="1" kern="0" dirty="0">
              <a:solidFill>
                <a:srgbClr val="000000"/>
              </a:solidFill>
              <a:latin typeface="Calibri" pitchFamily="34" charset="0"/>
            </a:endParaRPr>
          </a:p>
        </p:txBody>
      </p:sp>
      <p:cxnSp>
        <p:nvCxnSpPr>
          <p:cNvPr id="6" name="Straight Connector 5"/>
          <p:cNvCxnSpPr/>
          <p:nvPr/>
        </p:nvCxnSpPr>
        <p:spPr>
          <a:xfrm>
            <a:off x="0" y="457200"/>
            <a:ext cx="5852160"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Rectangle 3"/>
          <p:cNvSpPr>
            <a:spLocks noChangeArrowheads="1"/>
          </p:cNvSpPr>
          <p:nvPr/>
        </p:nvSpPr>
        <p:spPr bwMode="auto">
          <a:xfrm>
            <a:off x="189366" y="332656"/>
            <a:ext cx="8703114" cy="576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65113" indent="-265113" eaLnBrk="0" hangingPunct="0">
              <a:spcBef>
                <a:spcPct val="20000"/>
              </a:spcBef>
              <a:buClr>
                <a:schemeClr val="tx2"/>
              </a:buClr>
              <a:buChar char="•"/>
              <a:defRPr sz="1600">
                <a:solidFill>
                  <a:schemeClr val="tx1"/>
                </a:solidFill>
                <a:latin typeface="Verdana" pitchFamily="34" charset="0"/>
                <a:cs typeface="Arial" charset="0"/>
              </a:defRPr>
            </a:lvl1pPr>
            <a:lvl2pPr marL="712788" indent="-268288" eaLnBrk="0" hangingPunct="0">
              <a:spcBef>
                <a:spcPct val="20000"/>
              </a:spcBef>
              <a:buClr>
                <a:schemeClr val="tx2"/>
              </a:buClr>
              <a:buChar char="•"/>
              <a:defRPr sz="1400">
                <a:solidFill>
                  <a:schemeClr val="tx1"/>
                </a:solidFill>
                <a:latin typeface="Verdana" pitchFamily="34" charset="0"/>
                <a:cs typeface="Arial" charset="0"/>
              </a:defRPr>
            </a:lvl2pPr>
            <a:lvl3pPr marL="1162050" indent="-269875" eaLnBrk="0" hangingPunct="0">
              <a:spcBef>
                <a:spcPct val="20000"/>
              </a:spcBef>
              <a:buClr>
                <a:schemeClr val="tx2"/>
              </a:buClr>
              <a:buChar char="•"/>
              <a:defRPr sz="1400">
                <a:solidFill>
                  <a:schemeClr val="tx1"/>
                </a:solidFill>
                <a:latin typeface="Verdana" pitchFamily="34" charset="0"/>
                <a:cs typeface="Arial" charset="0"/>
              </a:defRPr>
            </a:lvl3pPr>
            <a:lvl4pPr marL="1619250" indent="-277813" eaLnBrk="0" hangingPunct="0">
              <a:spcBef>
                <a:spcPct val="20000"/>
              </a:spcBef>
              <a:buClr>
                <a:schemeClr val="tx2"/>
              </a:buClr>
              <a:buChar char="•"/>
              <a:defRPr sz="1400">
                <a:solidFill>
                  <a:schemeClr val="tx1"/>
                </a:solidFill>
                <a:latin typeface="Verdana" pitchFamily="34" charset="0"/>
                <a:cs typeface="Arial" charset="0"/>
              </a:defRPr>
            </a:lvl4pPr>
            <a:lvl5pPr marL="2066925" indent="-268288" eaLnBrk="0" hangingPunct="0">
              <a:spcBef>
                <a:spcPct val="20000"/>
              </a:spcBef>
              <a:buClr>
                <a:schemeClr val="tx2"/>
              </a:buClr>
              <a:buChar char="•"/>
              <a:defRPr sz="1400">
                <a:solidFill>
                  <a:schemeClr val="tx1"/>
                </a:solidFill>
                <a:latin typeface="Verdana" pitchFamily="34" charset="0"/>
                <a:cs typeface="Arial" charset="0"/>
              </a:defRPr>
            </a:lvl5pPr>
            <a:lvl6pPr marL="2524125" indent="-268288" eaLnBrk="0" fontAlgn="base" hangingPunct="0">
              <a:spcBef>
                <a:spcPct val="20000"/>
              </a:spcBef>
              <a:spcAft>
                <a:spcPct val="0"/>
              </a:spcAft>
              <a:buClr>
                <a:schemeClr val="tx2"/>
              </a:buClr>
              <a:buChar char="•"/>
              <a:defRPr sz="1400">
                <a:solidFill>
                  <a:schemeClr val="tx1"/>
                </a:solidFill>
                <a:latin typeface="Verdana" pitchFamily="34" charset="0"/>
                <a:cs typeface="Arial" charset="0"/>
              </a:defRPr>
            </a:lvl6pPr>
            <a:lvl7pPr marL="2981325" indent="-268288" eaLnBrk="0" fontAlgn="base" hangingPunct="0">
              <a:spcBef>
                <a:spcPct val="20000"/>
              </a:spcBef>
              <a:spcAft>
                <a:spcPct val="0"/>
              </a:spcAft>
              <a:buClr>
                <a:schemeClr val="tx2"/>
              </a:buClr>
              <a:buChar char="•"/>
              <a:defRPr sz="1400">
                <a:solidFill>
                  <a:schemeClr val="tx1"/>
                </a:solidFill>
                <a:latin typeface="Verdana" pitchFamily="34" charset="0"/>
                <a:cs typeface="Arial" charset="0"/>
              </a:defRPr>
            </a:lvl7pPr>
            <a:lvl8pPr marL="3438525" indent="-268288" eaLnBrk="0" fontAlgn="base" hangingPunct="0">
              <a:spcBef>
                <a:spcPct val="20000"/>
              </a:spcBef>
              <a:spcAft>
                <a:spcPct val="0"/>
              </a:spcAft>
              <a:buClr>
                <a:schemeClr val="tx2"/>
              </a:buClr>
              <a:buChar char="•"/>
              <a:defRPr sz="1400">
                <a:solidFill>
                  <a:schemeClr val="tx1"/>
                </a:solidFill>
                <a:latin typeface="Verdana" pitchFamily="34" charset="0"/>
                <a:cs typeface="Arial" charset="0"/>
              </a:defRPr>
            </a:lvl8pPr>
            <a:lvl9pPr marL="3895725" indent="-268288" eaLnBrk="0" fontAlgn="base" hangingPunct="0">
              <a:spcBef>
                <a:spcPct val="20000"/>
              </a:spcBef>
              <a:spcAft>
                <a:spcPct val="0"/>
              </a:spcAft>
              <a:buClr>
                <a:schemeClr val="tx2"/>
              </a:buClr>
              <a:buChar char="•"/>
              <a:defRPr sz="1400">
                <a:solidFill>
                  <a:schemeClr val="tx1"/>
                </a:solidFill>
                <a:latin typeface="Verdana" pitchFamily="34" charset="0"/>
                <a:cs typeface="Arial" charset="0"/>
              </a:defRPr>
            </a:lvl9pPr>
          </a:lstStyle>
          <a:p>
            <a:pPr marL="444500" lvl="1" indent="0">
              <a:buNone/>
            </a:pPr>
            <a:endParaRPr lang="en-AU" altLang="en-US" sz="1200" b="1" dirty="0" smtClean="0">
              <a:solidFill>
                <a:srgbClr val="0070C0"/>
              </a:solidFill>
            </a:endParaRPr>
          </a:p>
          <a:p>
            <a:pPr marL="0" indent="0"/>
            <a:r>
              <a:rPr lang="en-AU" b="1" dirty="0" smtClean="0">
                <a:solidFill>
                  <a:schemeClr val="tx2"/>
                </a:solidFill>
              </a:rPr>
              <a:t>    </a:t>
            </a:r>
            <a:r>
              <a:rPr lang="en-AU" sz="1800" b="1" dirty="0" smtClean="0">
                <a:solidFill>
                  <a:schemeClr val="tx2"/>
                </a:solidFill>
                <a:latin typeface="+mj-lt"/>
              </a:rPr>
              <a:t>Cancer Screening and Patient Registration (CSPR)</a:t>
            </a:r>
            <a:endParaRPr lang="en-AU" altLang="en-US" sz="1800" b="1" dirty="0" smtClean="0">
              <a:solidFill>
                <a:srgbClr val="0070C0"/>
              </a:solidFill>
              <a:latin typeface="+mj-lt"/>
            </a:endParaRPr>
          </a:p>
          <a:p>
            <a:pPr marL="447675" lvl="1" indent="0" fontAlgn="ctr">
              <a:buNone/>
            </a:pPr>
            <a:r>
              <a:rPr lang="en-US" sz="1600" dirty="0">
                <a:solidFill>
                  <a:srgbClr val="0070C0"/>
                </a:solidFill>
                <a:latin typeface="+mn-lt"/>
              </a:rPr>
              <a:t>CSPR is one of the 5 project proposed by </a:t>
            </a:r>
            <a:r>
              <a:rPr lang="en-US" sz="1600" dirty="0" smtClean="0">
                <a:solidFill>
                  <a:srgbClr val="0070C0"/>
                </a:solidFill>
                <a:latin typeface="+mn-lt"/>
              </a:rPr>
              <a:t>the NGO </a:t>
            </a:r>
            <a:r>
              <a:rPr lang="en-US" sz="1600" dirty="0">
                <a:solidFill>
                  <a:srgbClr val="0070C0"/>
                </a:solidFill>
                <a:latin typeface="+mn-lt"/>
              </a:rPr>
              <a:t>(Indian Cancer </a:t>
            </a:r>
            <a:r>
              <a:rPr lang="en-US" sz="1600" dirty="0" smtClean="0">
                <a:solidFill>
                  <a:srgbClr val="0070C0"/>
                </a:solidFill>
                <a:latin typeface="+mn-lt"/>
              </a:rPr>
              <a:t>Society - ICS) </a:t>
            </a:r>
            <a:r>
              <a:rPr lang="en-US" sz="1600" dirty="0">
                <a:solidFill>
                  <a:srgbClr val="0070C0"/>
                </a:solidFill>
                <a:latin typeface="+mn-lt"/>
              </a:rPr>
              <a:t>to “The Tech for Good 2015” (the exclusive </a:t>
            </a:r>
            <a:r>
              <a:rPr lang="en-US" sz="1600" dirty="0" smtClean="0">
                <a:solidFill>
                  <a:srgbClr val="0070C0"/>
                </a:solidFill>
                <a:latin typeface="+mn-lt"/>
              </a:rPr>
              <a:t>women-only) Hackathon contest  </a:t>
            </a:r>
            <a:r>
              <a:rPr lang="en-AU" sz="1600" dirty="0">
                <a:solidFill>
                  <a:srgbClr val="0070C0"/>
                </a:solidFill>
                <a:latin typeface="+mn-lt"/>
              </a:rPr>
              <a:t>organized by Anita Borg Institute </a:t>
            </a:r>
            <a:r>
              <a:rPr lang="en-AU" sz="1600" dirty="0">
                <a:solidFill>
                  <a:srgbClr val="0070C0"/>
                </a:solidFill>
                <a:latin typeface="+mn-lt"/>
                <a:hlinkClick r:id="rId3"/>
              </a:rPr>
              <a:t>http://anitaborg.org/</a:t>
            </a:r>
            <a:r>
              <a:rPr lang="en-AU" sz="1600" dirty="0">
                <a:solidFill>
                  <a:srgbClr val="0070C0"/>
                </a:solidFill>
                <a:latin typeface="+mn-lt"/>
              </a:rPr>
              <a:t> as part of the Grace Hopper Celebration for Women in computing </a:t>
            </a:r>
            <a:r>
              <a:rPr lang="en-AU" sz="1600" dirty="0">
                <a:solidFill>
                  <a:srgbClr val="0070C0"/>
                </a:solidFill>
                <a:latin typeface="+mn-lt"/>
                <a:hlinkClick r:id="rId4"/>
              </a:rPr>
              <a:t>http://</a:t>
            </a:r>
            <a:r>
              <a:rPr lang="en-AU" sz="1600" dirty="0" smtClean="0">
                <a:solidFill>
                  <a:srgbClr val="0070C0"/>
                </a:solidFill>
                <a:latin typeface="+mn-lt"/>
                <a:hlinkClick r:id="rId4"/>
              </a:rPr>
              <a:t>gracehopper.org.in/</a:t>
            </a:r>
            <a:endParaRPr lang="en-AU" sz="1600" dirty="0" smtClean="0">
              <a:solidFill>
                <a:srgbClr val="0070C0"/>
              </a:solidFill>
              <a:latin typeface="+mn-lt"/>
            </a:endParaRPr>
          </a:p>
          <a:p>
            <a:pPr marL="447675" lvl="1" indent="0" fontAlgn="ctr">
              <a:buNone/>
            </a:pPr>
            <a:endParaRPr lang="en-AU" sz="1600" dirty="0" smtClean="0">
              <a:solidFill>
                <a:srgbClr val="0070C0"/>
              </a:solidFill>
              <a:latin typeface="+mn-lt"/>
            </a:endParaRPr>
          </a:p>
          <a:p>
            <a:pPr fontAlgn="ctr"/>
            <a:r>
              <a:rPr lang="en-AU" sz="2000" b="1" dirty="0">
                <a:solidFill>
                  <a:srgbClr val="0070C0"/>
                </a:solidFill>
                <a:latin typeface="+mn-lt"/>
              </a:rPr>
              <a:t> </a:t>
            </a:r>
            <a:r>
              <a:rPr lang="en-AU" sz="2000" b="1" dirty="0" smtClean="0">
                <a:solidFill>
                  <a:srgbClr val="0070C0"/>
                </a:solidFill>
                <a:latin typeface="+mn-lt"/>
              </a:rPr>
              <a:t>  </a:t>
            </a:r>
            <a:r>
              <a:rPr lang="en-AU" sz="1800" b="1" dirty="0" smtClean="0">
                <a:solidFill>
                  <a:schemeClr val="tx2"/>
                </a:solidFill>
                <a:latin typeface="+mj-lt"/>
              </a:rPr>
              <a:t>About </a:t>
            </a:r>
            <a:r>
              <a:rPr lang="en-AU" sz="1800" b="1" dirty="0">
                <a:solidFill>
                  <a:schemeClr val="tx2"/>
                </a:solidFill>
                <a:latin typeface="+mj-lt"/>
              </a:rPr>
              <a:t>India Cancer Society (ICS</a:t>
            </a:r>
            <a:r>
              <a:rPr lang="en-AU" sz="1800" b="1" dirty="0" smtClean="0">
                <a:solidFill>
                  <a:schemeClr val="tx2"/>
                </a:solidFill>
                <a:latin typeface="+mj-lt"/>
              </a:rPr>
              <a:t>)</a:t>
            </a:r>
          </a:p>
          <a:p>
            <a:pPr lvl="1"/>
            <a:r>
              <a:rPr lang="en-AU" sz="1600" dirty="0">
                <a:solidFill>
                  <a:srgbClr val="0070C0"/>
                </a:solidFill>
                <a:latin typeface="+mn-lt"/>
              </a:rPr>
              <a:t>Indian Cancer Society (</a:t>
            </a:r>
            <a:r>
              <a:rPr lang="en-AU" sz="1600" dirty="0">
                <a:solidFill>
                  <a:srgbClr val="0070C0"/>
                </a:solidFill>
                <a:latin typeface="+mn-lt"/>
                <a:hlinkClick r:id="rId5"/>
              </a:rPr>
              <a:t>http://www.indiancancersociety.org</a:t>
            </a:r>
            <a:r>
              <a:rPr lang="en-AU" sz="1600" dirty="0" smtClean="0">
                <a:solidFill>
                  <a:srgbClr val="0070C0"/>
                </a:solidFill>
                <a:latin typeface="+mn-lt"/>
                <a:hlinkClick r:id="rId5"/>
              </a:rPr>
              <a:t>/</a:t>
            </a:r>
            <a:r>
              <a:rPr lang="en-AU" sz="1600" dirty="0" smtClean="0">
                <a:solidFill>
                  <a:srgbClr val="0070C0"/>
                </a:solidFill>
                <a:latin typeface="+mn-lt"/>
              </a:rPr>
              <a:t>)was </a:t>
            </a:r>
            <a:r>
              <a:rPr lang="en-AU" sz="1600" dirty="0">
                <a:solidFill>
                  <a:srgbClr val="0070C0"/>
                </a:solidFill>
                <a:latin typeface="+mn-lt"/>
              </a:rPr>
              <a:t>established in 1951 by </a:t>
            </a:r>
            <a:r>
              <a:rPr lang="en-AU" sz="1600" dirty="0" err="1">
                <a:solidFill>
                  <a:srgbClr val="0070C0"/>
                </a:solidFill>
                <a:latin typeface="+mn-lt"/>
              </a:rPr>
              <a:t>Dr.</a:t>
            </a:r>
            <a:r>
              <a:rPr lang="en-AU" sz="1600" dirty="0">
                <a:solidFill>
                  <a:srgbClr val="0070C0"/>
                </a:solidFill>
                <a:latin typeface="+mn-lt"/>
              </a:rPr>
              <a:t> D.J. </a:t>
            </a:r>
            <a:r>
              <a:rPr lang="en-AU" sz="1600" dirty="0" err="1">
                <a:solidFill>
                  <a:srgbClr val="0070C0"/>
                </a:solidFill>
                <a:latin typeface="+mn-lt"/>
              </a:rPr>
              <a:t>Jussawalla</a:t>
            </a:r>
            <a:r>
              <a:rPr lang="en-AU" sz="1600" dirty="0">
                <a:solidFill>
                  <a:srgbClr val="0070C0"/>
                </a:solidFill>
                <a:latin typeface="+mn-lt"/>
              </a:rPr>
              <a:t> and Mr. Naval Tata as India's first voluntary, non-profit, National Organization for Awareness, Detection, Cure and Survivorship of those affected with this disease. </a:t>
            </a:r>
          </a:p>
          <a:p>
            <a:pPr lvl="1"/>
            <a:r>
              <a:rPr lang="en-AU" sz="1600" dirty="0">
                <a:solidFill>
                  <a:srgbClr val="0070C0"/>
                </a:solidFill>
                <a:latin typeface="+mn-lt"/>
              </a:rPr>
              <a:t>Indian Cancer Society has been doing sterling work in fighting cancer across India. It has been and continues to be the beacon of hope for thousands of underprivileged cancer patients</a:t>
            </a:r>
            <a:endParaRPr lang="en-US" sz="1600" dirty="0">
              <a:solidFill>
                <a:srgbClr val="0070C0"/>
              </a:solidFill>
              <a:latin typeface="+mn-lt"/>
            </a:endParaRPr>
          </a:p>
          <a:p>
            <a:pPr marL="444500" lvl="1" indent="0">
              <a:buNone/>
            </a:pPr>
            <a:endParaRPr lang="en-AU" sz="1200" dirty="0">
              <a:solidFill>
                <a:srgbClr val="0070C0"/>
              </a:solidFill>
              <a:latin typeface="+mn-lt"/>
            </a:endParaRPr>
          </a:p>
          <a:p>
            <a:pPr marL="280988" indent="-285750"/>
            <a:r>
              <a:rPr lang="en-IN" b="1" dirty="0">
                <a:solidFill>
                  <a:schemeClr val="tx2"/>
                </a:solidFill>
              </a:rPr>
              <a:t> </a:t>
            </a:r>
            <a:r>
              <a:rPr lang="en-IN" b="1" dirty="0" err="1" smtClean="0">
                <a:solidFill>
                  <a:schemeClr val="tx2"/>
                </a:solidFill>
              </a:rPr>
              <a:t>GirlsGeeksInBlue</a:t>
            </a:r>
            <a:r>
              <a:rPr lang="en-IN" b="1" dirty="0" smtClean="0">
                <a:solidFill>
                  <a:schemeClr val="tx2"/>
                </a:solidFill>
              </a:rPr>
              <a:t> - Team</a:t>
            </a:r>
          </a:p>
          <a:p>
            <a:pPr marL="442913" lvl="1" indent="0">
              <a:buNone/>
            </a:pPr>
            <a:r>
              <a:rPr lang="en-AU" sz="1600" dirty="0" smtClean="0">
                <a:solidFill>
                  <a:srgbClr val="0070C0"/>
                </a:solidFill>
                <a:latin typeface="+mn-lt"/>
              </a:rPr>
              <a:t>83 </a:t>
            </a:r>
            <a:r>
              <a:rPr lang="en-AU" sz="1600" dirty="0">
                <a:solidFill>
                  <a:srgbClr val="0070C0"/>
                </a:solidFill>
                <a:latin typeface="+mn-lt"/>
              </a:rPr>
              <a:t>companies from all over India participated in the hackathon held in the 5 regions.</a:t>
            </a:r>
            <a:br>
              <a:rPr lang="en-AU" sz="1600" dirty="0">
                <a:solidFill>
                  <a:srgbClr val="0070C0"/>
                </a:solidFill>
                <a:latin typeface="+mn-lt"/>
              </a:rPr>
            </a:br>
            <a:r>
              <a:rPr lang="en-AU" sz="1600" dirty="0" err="1" smtClean="0">
                <a:solidFill>
                  <a:srgbClr val="0070C0"/>
                </a:solidFill>
                <a:latin typeface="+mn-lt"/>
              </a:rPr>
              <a:t>GirlsGeeksInBlue</a:t>
            </a:r>
            <a:r>
              <a:rPr lang="en-AU" sz="1600" dirty="0" smtClean="0">
                <a:solidFill>
                  <a:srgbClr val="0070C0"/>
                </a:solidFill>
                <a:latin typeface="+mn-lt"/>
              </a:rPr>
              <a:t> ,a </a:t>
            </a:r>
            <a:r>
              <a:rPr lang="en-AU" sz="1600" dirty="0">
                <a:solidFill>
                  <a:srgbClr val="0070C0"/>
                </a:solidFill>
                <a:latin typeface="+mn-lt"/>
              </a:rPr>
              <a:t>team of ANZ women </a:t>
            </a:r>
            <a:r>
              <a:rPr lang="en-AU" sz="1600" dirty="0" smtClean="0">
                <a:solidFill>
                  <a:srgbClr val="0070C0"/>
                </a:solidFill>
                <a:latin typeface="+mn-lt"/>
              </a:rPr>
              <a:t>techies, are </a:t>
            </a:r>
            <a:r>
              <a:rPr lang="en-AU" sz="1600" dirty="0">
                <a:solidFill>
                  <a:srgbClr val="0070C0"/>
                </a:solidFill>
                <a:latin typeface="+mn-lt"/>
              </a:rPr>
              <a:t>1 amongst the 28 teams that were formed in the Bangalore Hackathon</a:t>
            </a:r>
            <a:r>
              <a:rPr lang="en-AU" sz="1600" dirty="0" smtClean="0">
                <a:solidFill>
                  <a:srgbClr val="0070C0"/>
                </a:solidFill>
                <a:latin typeface="+mn-lt"/>
              </a:rPr>
              <a:t>.</a:t>
            </a:r>
          </a:p>
          <a:p>
            <a:pPr marL="442913" lvl="1" indent="0">
              <a:buNone/>
            </a:pPr>
            <a:r>
              <a:rPr lang="en-AU" sz="1600" dirty="0">
                <a:solidFill>
                  <a:srgbClr val="0070C0"/>
                </a:solidFill>
                <a:latin typeface="+mn-lt"/>
              </a:rPr>
              <a:t/>
            </a:r>
            <a:br>
              <a:rPr lang="en-AU" sz="1600" dirty="0">
                <a:solidFill>
                  <a:srgbClr val="0070C0"/>
                </a:solidFill>
                <a:latin typeface="+mn-lt"/>
              </a:rPr>
            </a:br>
            <a:r>
              <a:rPr lang="en-AU" sz="1600" dirty="0">
                <a:solidFill>
                  <a:srgbClr val="0070C0"/>
                </a:solidFill>
                <a:latin typeface="+mn-lt"/>
              </a:rPr>
              <a:t/>
            </a:r>
            <a:br>
              <a:rPr lang="en-AU" sz="1600" dirty="0">
                <a:solidFill>
                  <a:srgbClr val="0070C0"/>
                </a:solidFill>
                <a:latin typeface="+mn-lt"/>
              </a:rPr>
            </a:br>
            <a:endParaRPr lang="en-AU" sz="1600" dirty="0">
              <a:solidFill>
                <a:srgbClr val="0070C0"/>
              </a:solidFill>
              <a:latin typeface="+mn-lt"/>
            </a:endParaRPr>
          </a:p>
        </p:txBody>
      </p:sp>
      <p:sp>
        <p:nvSpPr>
          <p:cNvPr id="4" name="Date Placeholder 3"/>
          <p:cNvSpPr>
            <a:spLocks noGrp="1"/>
          </p:cNvSpPr>
          <p:nvPr>
            <p:ph type="dt" sz="half" idx="10"/>
          </p:nvPr>
        </p:nvSpPr>
        <p:spPr/>
        <p:txBody>
          <a:bodyPr/>
          <a:lstStyle/>
          <a:p>
            <a:fld id="{E17F4952-7F4D-482F-81BF-CDE0EEAF3C08}" type="datetime5">
              <a:rPr lang="en-AU" smtClean="0"/>
              <a:t>1-Nov-15</a:t>
            </a:fld>
            <a:endParaRPr lang="en-AU" dirty="0"/>
          </a:p>
        </p:txBody>
      </p:sp>
      <p:sp>
        <p:nvSpPr>
          <p:cNvPr id="7" name="Footer Placeholder 6"/>
          <p:cNvSpPr>
            <a:spLocks noGrp="1"/>
          </p:cNvSpPr>
          <p:nvPr>
            <p:ph type="ftr" sz="quarter" idx="11"/>
          </p:nvPr>
        </p:nvSpPr>
        <p:spPr/>
        <p:txBody>
          <a:bodyPr/>
          <a:lstStyle/>
          <a:p>
            <a:r>
              <a:rPr lang="en-AU" dirty="0" err="1" smtClean="0"/>
              <a:t>GirlsGeeKsInBlue</a:t>
            </a:r>
            <a:endParaRPr lang="en-AU" dirty="0"/>
          </a:p>
        </p:txBody>
      </p:sp>
      <p:sp>
        <p:nvSpPr>
          <p:cNvPr id="14" name="Slide Number Placeholder 13"/>
          <p:cNvSpPr>
            <a:spLocks noGrp="1"/>
          </p:cNvSpPr>
          <p:nvPr>
            <p:ph type="sldNum" sz="quarter" idx="12"/>
          </p:nvPr>
        </p:nvSpPr>
        <p:spPr/>
        <p:txBody>
          <a:bodyPr/>
          <a:lstStyle/>
          <a:p>
            <a:fld id="{3CABC88B-E375-43B3-917D-D10B4A6F6E67}" type="slidenum">
              <a:rPr lang="en-AU" smtClean="0"/>
              <a:t>3</a:t>
            </a:fld>
            <a:endParaRPr lang="en-AU" dirty="0"/>
          </a:p>
        </p:txBody>
      </p:sp>
    </p:spTree>
    <p:extLst>
      <p:ext uri="{BB962C8B-B14F-4D97-AF65-F5344CB8AC3E}">
        <p14:creationId xmlns:p14="http://schemas.microsoft.com/office/powerpoint/2010/main" val="91347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barn(inVertical)">
                                      <p:cBhvr>
                                        <p:cTn id="7" dur="500"/>
                                        <p:tgtEl>
                                          <p:spTgt spid="10">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barn(inVertical)">
                                      <p:cBhvr>
                                        <p:cTn id="10" dur="500"/>
                                        <p:tgtEl>
                                          <p:spTgt spid="10">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animEffect transition="in" filter="barn(inVertical)">
                                      <p:cBhvr>
                                        <p:cTn id="15" dur="500"/>
                                        <p:tgtEl>
                                          <p:spTgt spid="10">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0">
                                            <p:txEl>
                                              <p:pRg st="5" end="5"/>
                                            </p:txEl>
                                          </p:spTgt>
                                        </p:tgtEl>
                                        <p:attrNameLst>
                                          <p:attrName>style.visibility</p:attrName>
                                        </p:attrNameLst>
                                      </p:cBhvr>
                                      <p:to>
                                        <p:strVal val="visible"/>
                                      </p:to>
                                    </p:set>
                                    <p:animEffect transition="in" filter="barn(inVertical)">
                                      <p:cBhvr>
                                        <p:cTn id="18" dur="500"/>
                                        <p:tgtEl>
                                          <p:spTgt spid="10">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animEffect transition="in" filter="barn(inVertical)">
                                      <p:cBhvr>
                                        <p:cTn id="21" dur="500"/>
                                        <p:tgtEl>
                                          <p:spTgt spid="10">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0">
                                            <p:txEl>
                                              <p:pRg st="8" end="8"/>
                                            </p:txEl>
                                          </p:spTgt>
                                        </p:tgtEl>
                                        <p:attrNameLst>
                                          <p:attrName>style.visibility</p:attrName>
                                        </p:attrNameLst>
                                      </p:cBhvr>
                                      <p:to>
                                        <p:strVal val="visible"/>
                                      </p:to>
                                    </p:set>
                                    <p:animEffect transition="in" filter="barn(inVertical)">
                                      <p:cBhvr>
                                        <p:cTn id="26" dur="500"/>
                                        <p:tgtEl>
                                          <p:spTgt spid="10">
                                            <p:txEl>
                                              <p:pRg st="8" end="8"/>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10">
                                            <p:txEl>
                                              <p:pRg st="9" end="9"/>
                                            </p:txEl>
                                          </p:spTgt>
                                        </p:tgtEl>
                                        <p:attrNameLst>
                                          <p:attrName>style.visibility</p:attrName>
                                        </p:attrNameLst>
                                      </p:cBhvr>
                                      <p:to>
                                        <p:strVal val="visible"/>
                                      </p:to>
                                    </p:set>
                                    <p:animEffect transition="in" filter="barn(inVertical)">
                                      <p:cBhvr>
                                        <p:cTn id="29" dur="500"/>
                                        <p:tgtEl>
                                          <p:spTgt spid="10">
                                            <p:txEl>
                                              <p:pRg st="9" end="9"/>
                                            </p:txEl>
                                          </p:spTgt>
                                        </p:tgtEl>
                                      </p:cBhvr>
                                    </p:animEffect>
                                  </p:childTnLst>
                                </p:cTn>
                              </p:par>
                              <p:par>
                                <p:cTn id="30" presetID="16" presetClass="entr" presetSubtype="21" fill="hold" nodeType="withEffect">
                                  <p:stCondLst>
                                    <p:cond delay="0"/>
                                  </p:stCondLst>
                                  <p:childTnLst>
                                    <p:set>
                                      <p:cBhvr>
                                        <p:cTn id="31" dur="1" fill="hold">
                                          <p:stCondLst>
                                            <p:cond delay="0"/>
                                          </p:stCondLst>
                                        </p:cTn>
                                        <p:tgtEl>
                                          <p:spTgt spid="10">
                                            <p:txEl>
                                              <p:pRg st="10" end="10"/>
                                            </p:txEl>
                                          </p:spTgt>
                                        </p:tgtEl>
                                        <p:attrNameLst>
                                          <p:attrName>style.visibility</p:attrName>
                                        </p:attrNameLst>
                                      </p:cBhvr>
                                      <p:to>
                                        <p:strVal val="visible"/>
                                      </p:to>
                                    </p:set>
                                    <p:animEffect transition="in" filter="barn(inVertical)">
                                      <p:cBhvr>
                                        <p:cTn id="32" dur="500"/>
                                        <p:tgtEl>
                                          <p:spTgt spid="1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76200"/>
            <a:ext cx="7696200" cy="685800"/>
          </a:xfrm>
          <a:prstGeom prst="rect">
            <a:avLst/>
          </a:prstGeom>
        </p:spPr>
        <p:txBody>
          <a:bodyPr anchor="ctr"/>
          <a:lstStyle/>
          <a:p>
            <a:pPr eaLnBrk="0" fontAlgn="base" hangingPunct="0">
              <a:spcBef>
                <a:spcPct val="0"/>
              </a:spcBef>
              <a:spcAft>
                <a:spcPct val="0"/>
              </a:spcAft>
              <a:defRPr/>
            </a:pPr>
            <a:r>
              <a:rPr lang="en-GB" sz="2000" b="1" kern="0" dirty="0" smtClean="0">
                <a:latin typeface="Calibri" pitchFamily="34" charset="0"/>
              </a:rPr>
              <a:t>Problem Statement and Solution Recommended</a:t>
            </a:r>
            <a:r>
              <a:rPr lang="en-US" sz="2000" b="1" kern="0" dirty="0" smtClean="0">
                <a:solidFill>
                  <a:srgbClr val="000000"/>
                </a:solidFill>
                <a:latin typeface="Calibri" pitchFamily="34" charset="0"/>
              </a:rPr>
              <a:t>  </a:t>
            </a:r>
            <a:endParaRPr lang="en-US" sz="2000" b="1" kern="0" dirty="0">
              <a:solidFill>
                <a:srgbClr val="000000"/>
              </a:solidFill>
              <a:latin typeface="Calibri" pitchFamily="34" charset="0"/>
            </a:endParaRPr>
          </a:p>
        </p:txBody>
      </p:sp>
      <p:cxnSp>
        <p:nvCxnSpPr>
          <p:cNvPr id="6" name="Straight Connector 5"/>
          <p:cNvCxnSpPr/>
          <p:nvPr/>
        </p:nvCxnSpPr>
        <p:spPr>
          <a:xfrm>
            <a:off x="0" y="457200"/>
            <a:ext cx="5852160"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Rectangle 3"/>
          <p:cNvSpPr>
            <a:spLocks noChangeArrowheads="1"/>
          </p:cNvSpPr>
          <p:nvPr/>
        </p:nvSpPr>
        <p:spPr bwMode="auto">
          <a:xfrm>
            <a:off x="189366" y="254431"/>
            <a:ext cx="8847130" cy="3955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65113" indent="-265113" eaLnBrk="0" hangingPunct="0">
              <a:spcBef>
                <a:spcPct val="20000"/>
              </a:spcBef>
              <a:buClr>
                <a:schemeClr val="tx2"/>
              </a:buClr>
              <a:buChar char="•"/>
              <a:defRPr sz="1600">
                <a:solidFill>
                  <a:schemeClr val="tx1"/>
                </a:solidFill>
                <a:latin typeface="Verdana" pitchFamily="34" charset="0"/>
                <a:cs typeface="Arial" charset="0"/>
              </a:defRPr>
            </a:lvl1pPr>
            <a:lvl2pPr marL="712788" indent="-268288" eaLnBrk="0" hangingPunct="0">
              <a:spcBef>
                <a:spcPct val="20000"/>
              </a:spcBef>
              <a:buClr>
                <a:schemeClr val="tx2"/>
              </a:buClr>
              <a:buChar char="•"/>
              <a:defRPr sz="1400">
                <a:solidFill>
                  <a:schemeClr val="tx1"/>
                </a:solidFill>
                <a:latin typeface="Verdana" pitchFamily="34" charset="0"/>
                <a:cs typeface="Arial" charset="0"/>
              </a:defRPr>
            </a:lvl2pPr>
            <a:lvl3pPr marL="1162050" indent="-269875" eaLnBrk="0" hangingPunct="0">
              <a:spcBef>
                <a:spcPct val="20000"/>
              </a:spcBef>
              <a:buClr>
                <a:schemeClr val="tx2"/>
              </a:buClr>
              <a:buChar char="•"/>
              <a:defRPr sz="1400">
                <a:solidFill>
                  <a:schemeClr val="tx1"/>
                </a:solidFill>
                <a:latin typeface="Verdana" pitchFamily="34" charset="0"/>
                <a:cs typeface="Arial" charset="0"/>
              </a:defRPr>
            </a:lvl3pPr>
            <a:lvl4pPr marL="1619250" indent="-277813" eaLnBrk="0" hangingPunct="0">
              <a:spcBef>
                <a:spcPct val="20000"/>
              </a:spcBef>
              <a:buClr>
                <a:schemeClr val="tx2"/>
              </a:buClr>
              <a:buChar char="•"/>
              <a:defRPr sz="1400">
                <a:solidFill>
                  <a:schemeClr val="tx1"/>
                </a:solidFill>
                <a:latin typeface="Verdana" pitchFamily="34" charset="0"/>
                <a:cs typeface="Arial" charset="0"/>
              </a:defRPr>
            </a:lvl4pPr>
            <a:lvl5pPr marL="2066925" indent="-268288" eaLnBrk="0" hangingPunct="0">
              <a:spcBef>
                <a:spcPct val="20000"/>
              </a:spcBef>
              <a:buClr>
                <a:schemeClr val="tx2"/>
              </a:buClr>
              <a:buChar char="•"/>
              <a:defRPr sz="1400">
                <a:solidFill>
                  <a:schemeClr val="tx1"/>
                </a:solidFill>
                <a:latin typeface="Verdana" pitchFamily="34" charset="0"/>
                <a:cs typeface="Arial" charset="0"/>
              </a:defRPr>
            </a:lvl5pPr>
            <a:lvl6pPr marL="2524125" indent="-268288" eaLnBrk="0" fontAlgn="base" hangingPunct="0">
              <a:spcBef>
                <a:spcPct val="20000"/>
              </a:spcBef>
              <a:spcAft>
                <a:spcPct val="0"/>
              </a:spcAft>
              <a:buClr>
                <a:schemeClr val="tx2"/>
              </a:buClr>
              <a:buChar char="•"/>
              <a:defRPr sz="1400">
                <a:solidFill>
                  <a:schemeClr val="tx1"/>
                </a:solidFill>
                <a:latin typeface="Verdana" pitchFamily="34" charset="0"/>
                <a:cs typeface="Arial" charset="0"/>
              </a:defRPr>
            </a:lvl6pPr>
            <a:lvl7pPr marL="2981325" indent="-268288" eaLnBrk="0" fontAlgn="base" hangingPunct="0">
              <a:spcBef>
                <a:spcPct val="20000"/>
              </a:spcBef>
              <a:spcAft>
                <a:spcPct val="0"/>
              </a:spcAft>
              <a:buClr>
                <a:schemeClr val="tx2"/>
              </a:buClr>
              <a:buChar char="•"/>
              <a:defRPr sz="1400">
                <a:solidFill>
                  <a:schemeClr val="tx1"/>
                </a:solidFill>
                <a:latin typeface="Verdana" pitchFamily="34" charset="0"/>
                <a:cs typeface="Arial" charset="0"/>
              </a:defRPr>
            </a:lvl7pPr>
            <a:lvl8pPr marL="3438525" indent="-268288" eaLnBrk="0" fontAlgn="base" hangingPunct="0">
              <a:spcBef>
                <a:spcPct val="20000"/>
              </a:spcBef>
              <a:spcAft>
                <a:spcPct val="0"/>
              </a:spcAft>
              <a:buClr>
                <a:schemeClr val="tx2"/>
              </a:buClr>
              <a:buChar char="•"/>
              <a:defRPr sz="1400">
                <a:solidFill>
                  <a:schemeClr val="tx1"/>
                </a:solidFill>
                <a:latin typeface="Verdana" pitchFamily="34" charset="0"/>
                <a:cs typeface="Arial" charset="0"/>
              </a:defRPr>
            </a:lvl8pPr>
            <a:lvl9pPr marL="3895725" indent="-268288" eaLnBrk="0" fontAlgn="base" hangingPunct="0">
              <a:spcBef>
                <a:spcPct val="20000"/>
              </a:spcBef>
              <a:spcAft>
                <a:spcPct val="0"/>
              </a:spcAft>
              <a:buClr>
                <a:schemeClr val="tx2"/>
              </a:buClr>
              <a:buChar char="•"/>
              <a:defRPr sz="1400">
                <a:solidFill>
                  <a:schemeClr val="tx1"/>
                </a:solidFill>
                <a:latin typeface="Verdana" pitchFamily="34" charset="0"/>
                <a:cs typeface="Arial" charset="0"/>
              </a:defRPr>
            </a:lvl9pPr>
          </a:lstStyle>
          <a:p>
            <a:pPr marL="444500" lvl="1" indent="0">
              <a:buNone/>
            </a:pPr>
            <a:endParaRPr lang="en-AU" altLang="en-US" sz="1200" b="1" dirty="0" smtClean="0">
              <a:solidFill>
                <a:srgbClr val="0070C0"/>
              </a:solidFill>
            </a:endParaRPr>
          </a:p>
          <a:p>
            <a:pPr marL="0" indent="0"/>
            <a:r>
              <a:rPr lang="en-AU" b="1" dirty="0" smtClean="0">
                <a:solidFill>
                  <a:schemeClr val="tx2"/>
                </a:solidFill>
              </a:rPr>
              <a:t>    </a:t>
            </a:r>
            <a:r>
              <a:rPr lang="en-AU" sz="1800" b="1" dirty="0" smtClean="0">
                <a:solidFill>
                  <a:schemeClr val="tx2"/>
                </a:solidFill>
                <a:latin typeface="+mj-lt"/>
              </a:rPr>
              <a:t>Current State</a:t>
            </a:r>
            <a:endParaRPr lang="en-AU" altLang="en-US" sz="1800" b="1" dirty="0" smtClean="0">
              <a:solidFill>
                <a:srgbClr val="0070C0"/>
              </a:solidFill>
              <a:latin typeface="+mj-lt"/>
            </a:endParaRPr>
          </a:p>
          <a:p>
            <a:pPr marL="447675" lvl="1" indent="0" fontAlgn="ctr">
              <a:buNone/>
            </a:pPr>
            <a:r>
              <a:rPr lang="en-AU" sz="1600" dirty="0" smtClean="0">
                <a:solidFill>
                  <a:srgbClr val="0070C0"/>
                </a:solidFill>
                <a:latin typeface="+mn-lt"/>
              </a:rPr>
              <a:t>ICS </a:t>
            </a:r>
            <a:r>
              <a:rPr lang="en-AU" sz="1600" dirty="0">
                <a:solidFill>
                  <a:srgbClr val="0070C0"/>
                </a:solidFill>
                <a:latin typeface="+mn-lt"/>
              </a:rPr>
              <a:t>presently </a:t>
            </a:r>
            <a:r>
              <a:rPr lang="en-IN" sz="1600" dirty="0">
                <a:solidFill>
                  <a:srgbClr val="0070C0"/>
                </a:solidFill>
                <a:latin typeface="+mn-lt"/>
              </a:rPr>
              <a:t>doesn't have any automated setup for patient registration and screening in the medical camps. </a:t>
            </a:r>
          </a:p>
          <a:p>
            <a:pPr lvl="1">
              <a:buFont typeface="Wingdings" panose="05000000000000000000" pitchFamily="2" charset="2"/>
              <a:buChar char="Ø"/>
            </a:pPr>
            <a:r>
              <a:rPr lang="en-IN" sz="1600" dirty="0" smtClean="0">
                <a:solidFill>
                  <a:srgbClr val="0070C0"/>
                </a:solidFill>
                <a:latin typeface="+mn-lt"/>
              </a:rPr>
              <a:t>Volunteers capture </a:t>
            </a:r>
            <a:r>
              <a:rPr lang="en-IN" sz="1600" dirty="0">
                <a:solidFill>
                  <a:srgbClr val="0070C0"/>
                </a:solidFill>
                <a:latin typeface="+mn-lt"/>
              </a:rPr>
              <a:t>data manually in cancer detection camps.</a:t>
            </a:r>
          </a:p>
          <a:p>
            <a:pPr lvl="1">
              <a:buFont typeface="Wingdings" panose="05000000000000000000" pitchFamily="2" charset="2"/>
              <a:buChar char="Ø"/>
            </a:pPr>
            <a:r>
              <a:rPr lang="en-IN" sz="1600" dirty="0">
                <a:solidFill>
                  <a:srgbClr val="0070C0"/>
                </a:solidFill>
                <a:latin typeface="+mn-lt"/>
              </a:rPr>
              <a:t>Data entry is either on Excel or on printed paper. </a:t>
            </a:r>
          </a:p>
          <a:p>
            <a:pPr lvl="1">
              <a:buFont typeface="Wingdings" panose="05000000000000000000" pitchFamily="2" charset="2"/>
              <a:buChar char="Ø"/>
            </a:pPr>
            <a:r>
              <a:rPr lang="en-AU" sz="1600" dirty="0">
                <a:solidFill>
                  <a:srgbClr val="0070C0"/>
                </a:solidFill>
                <a:latin typeface="+mn-lt"/>
              </a:rPr>
              <a:t>Registration &amp; Tracking of patient is  quite difficult.</a:t>
            </a:r>
          </a:p>
          <a:p>
            <a:pPr lvl="1">
              <a:buFont typeface="Wingdings" panose="05000000000000000000" pitchFamily="2" charset="2"/>
              <a:buChar char="Ø"/>
            </a:pPr>
            <a:r>
              <a:rPr lang="en-IN" sz="1600" dirty="0">
                <a:solidFill>
                  <a:srgbClr val="0070C0"/>
                </a:solidFill>
                <a:latin typeface="+mn-lt"/>
              </a:rPr>
              <a:t>Record handling is a challenge.</a:t>
            </a:r>
            <a:endParaRPr lang="en-AU" sz="1600" dirty="0">
              <a:solidFill>
                <a:srgbClr val="0070C0"/>
              </a:solidFill>
              <a:latin typeface="+mn-lt"/>
            </a:endParaRPr>
          </a:p>
          <a:p>
            <a:pPr lvl="3">
              <a:buFont typeface="Wingdings" panose="05000000000000000000" pitchFamily="2" charset="2"/>
              <a:buChar char="Ø"/>
            </a:pPr>
            <a:endParaRPr lang="en-AU" sz="1200" dirty="0">
              <a:solidFill>
                <a:srgbClr val="0070C0"/>
              </a:solidFill>
            </a:endParaRPr>
          </a:p>
          <a:p>
            <a:pPr marL="0" indent="0"/>
            <a:r>
              <a:rPr lang="en-AU" sz="1200" b="1" dirty="0" smtClean="0">
                <a:solidFill>
                  <a:schemeClr val="tx2"/>
                </a:solidFill>
              </a:rPr>
              <a:t>     </a:t>
            </a:r>
            <a:r>
              <a:rPr lang="en-AU" sz="1800" b="1" dirty="0" smtClean="0">
                <a:solidFill>
                  <a:schemeClr val="tx2"/>
                </a:solidFill>
                <a:latin typeface="+mj-lt"/>
              </a:rPr>
              <a:t>Future State</a:t>
            </a:r>
            <a:endParaRPr lang="en-AU" sz="1800" b="1" dirty="0">
              <a:solidFill>
                <a:schemeClr val="tx2"/>
              </a:solidFill>
              <a:latin typeface="+mj-lt"/>
            </a:endParaRPr>
          </a:p>
          <a:p>
            <a:pPr marL="447675" lvl="1" indent="0">
              <a:buNone/>
            </a:pPr>
            <a:r>
              <a:rPr lang="en-AU" sz="1600" dirty="0" smtClean="0">
                <a:solidFill>
                  <a:srgbClr val="0070C0"/>
                </a:solidFill>
                <a:latin typeface="+mn-lt"/>
              </a:rPr>
              <a:t>CSPR App will </a:t>
            </a:r>
            <a:r>
              <a:rPr lang="en-US" sz="1600" dirty="0">
                <a:solidFill>
                  <a:srgbClr val="0070C0"/>
                </a:solidFill>
                <a:latin typeface="+mn-lt"/>
              </a:rPr>
              <a:t>minimize and automate the task of registration and screening done at ICS camps </a:t>
            </a:r>
          </a:p>
          <a:p>
            <a:pPr marL="619125" lvl="1" indent="-171450">
              <a:buFont typeface="Wingdings" panose="05000000000000000000" pitchFamily="2" charset="2"/>
              <a:buChar char="v"/>
            </a:pPr>
            <a:r>
              <a:rPr lang="en-AU" sz="1600" dirty="0">
                <a:solidFill>
                  <a:srgbClr val="0070C0"/>
                </a:solidFill>
                <a:latin typeface="+mn-lt"/>
              </a:rPr>
              <a:t>With the use of mobile and web application.</a:t>
            </a:r>
          </a:p>
          <a:p>
            <a:pPr marL="619125" lvl="1" indent="-171450">
              <a:buFont typeface="Wingdings" panose="05000000000000000000" pitchFamily="2" charset="2"/>
              <a:buChar char="v"/>
            </a:pPr>
            <a:r>
              <a:rPr lang="en-IN" sz="1600" dirty="0">
                <a:solidFill>
                  <a:srgbClr val="0070C0"/>
                </a:solidFill>
                <a:latin typeface="+mn-lt"/>
              </a:rPr>
              <a:t>Volunteer/Doctor/ICS staff can use it with ease.</a:t>
            </a:r>
          </a:p>
          <a:p>
            <a:pPr marL="619125" lvl="1" indent="-171450">
              <a:buFont typeface="Wingdings" panose="05000000000000000000" pitchFamily="2" charset="2"/>
              <a:buChar char="v"/>
            </a:pPr>
            <a:r>
              <a:rPr lang="en-IN" sz="1600" dirty="0">
                <a:solidFill>
                  <a:srgbClr val="0070C0"/>
                </a:solidFill>
                <a:latin typeface="+mn-lt"/>
              </a:rPr>
              <a:t>Record and track patients efficiently.</a:t>
            </a:r>
            <a:endParaRPr lang="en-AU" sz="1600" dirty="0">
              <a:solidFill>
                <a:srgbClr val="0070C0"/>
              </a:solidFill>
              <a:latin typeface="+mn-lt"/>
            </a:endParaRPr>
          </a:p>
          <a:p>
            <a:pPr marL="619125" lvl="1" indent="-171450">
              <a:buFont typeface="Wingdings" panose="05000000000000000000" pitchFamily="2" charset="2"/>
              <a:buChar char="v"/>
            </a:pPr>
            <a:r>
              <a:rPr lang="en-IN" sz="1600" dirty="0">
                <a:solidFill>
                  <a:srgbClr val="0070C0"/>
                </a:solidFill>
                <a:latin typeface="+mn-lt"/>
              </a:rPr>
              <a:t>More user friendly and easy to use application.</a:t>
            </a:r>
          </a:p>
          <a:p>
            <a:pPr marL="619125" lvl="1" indent="-171450">
              <a:buFont typeface="Wingdings" panose="05000000000000000000" pitchFamily="2" charset="2"/>
              <a:buChar char="v"/>
            </a:pPr>
            <a:endParaRPr lang="en-AU" sz="1200" dirty="0">
              <a:solidFill>
                <a:srgbClr val="0070C0"/>
              </a:solidFill>
              <a:latin typeface="+mn-lt"/>
            </a:endParaRPr>
          </a:p>
          <a:p>
            <a:pPr marL="0" indent="0"/>
            <a:r>
              <a:rPr lang="en-AU" sz="1800" b="1" dirty="0">
                <a:solidFill>
                  <a:schemeClr val="tx2"/>
                </a:solidFill>
                <a:latin typeface="+mj-lt"/>
              </a:rPr>
              <a:t>    How</a:t>
            </a:r>
          </a:p>
          <a:p>
            <a:pPr marL="447675" lvl="1" indent="0"/>
            <a:r>
              <a:rPr lang="en-AU" sz="1600" dirty="0">
                <a:solidFill>
                  <a:srgbClr val="0070C0"/>
                </a:solidFill>
                <a:latin typeface="+mn-lt"/>
              </a:rPr>
              <a:t>  </a:t>
            </a:r>
            <a:r>
              <a:rPr lang="en-IN" sz="1600" dirty="0">
                <a:solidFill>
                  <a:srgbClr val="0070C0"/>
                </a:solidFill>
                <a:latin typeface="+mn-lt"/>
              </a:rPr>
              <a:t>ICS will provide a basic smartphone to Volunteers to enable them to register and screen patients .</a:t>
            </a:r>
          </a:p>
          <a:p>
            <a:pPr marL="447675" lvl="1" indent="0"/>
            <a:r>
              <a:rPr lang="en-AU" sz="1600" dirty="0">
                <a:solidFill>
                  <a:srgbClr val="0070C0"/>
                </a:solidFill>
                <a:latin typeface="+mn-lt"/>
              </a:rPr>
              <a:t>  ICS app will help volunteer/Doctor /ICS staff to register themselves with a login ID.</a:t>
            </a:r>
          </a:p>
          <a:p>
            <a:pPr marL="447675" lvl="1" indent="0"/>
            <a:r>
              <a:rPr lang="en-AU" sz="1600" dirty="0">
                <a:solidFill>
                  <a:srgbClr val="0070C0"/>
                </a:solidFill>
                <a:latin typeface="+mn-lt"/>
              </a:rPr>
              <a:t>  ICS app will maintain record of patient details and Doctor recommendation as and when needed.</a:t>
            </a:r>
          </a:p>
          <a:p>
            <a:pPr marL="447675" lvl="1" indent="0"/>
            <a:r>
              <a:rPr lang="en-AU" sz="1600" dirty="0">
                <a:solidFill>
                  <a:srgbClr val="0070C0"/>
                </a:solidFill>
                <a:latin typeface="+mn-lt"/>
              </a:rPr>
              <a:t>  ICS app will schedule Doctor appointment </a:t>
            </a:r>
          </a:p>
          <a:p>
            <a:pPr marL="447675" lvl="1" indent="0"/>
            <a:r>
              <a:rPr lang="en-IN" sz="1600" dirty="0">
                <a:solidFill>
                  <a:srgbClr val="0070C0"/>
                </a:solidFill>
                <a:latin typeface="+mn-lt"/>
              </a:rPr>
              <a:t> ICS app will give dashboard view of </a:t>
            </a:r>
            <a:r>
              <a:rPr lang="en-IN" sz="1600" dirty="0" smtClean="0">
                <a:solidFill>
                  <a:srgbClr val="0070C0"/>
                </a:solidFill>
                <a:latin typeface="+mn-lt"/>
              </a:rPr>
              <a:t> patients registered in camps</a:t>
            </a:r>
            <a:endParaRPr lang="en-AU" sz="1600" dirty="0">
              <a:solidFill>
                <a:srgbClr val="0070C0"/>
              </a:solidFill>
              <a:latin typeface="+mn-lt"/>
            </a:endParaRPr>
          </a:p>
          <a:p>
            <a:pPr lvl="1"/>
            <a:endParaRPr lang="en-AU" sz="1200" dirty="0">
              <a:solidFill>
                <a:srgbClr val="0070C0"/>
              </a:solidFill>
              <a:latin typeface="+mn-lt"/>
            </a:endParaRPr>
          </a:p>
          <a:p>
            <a:pPr lvl="2"/>
            <a:endParaRPr lang="en-AU" sz="1200" dirty="0"/>
          </a:p>
          <a:p>
            <a:pPr lvl="2"/>
            <a:endParaRPr lang="en-AU" sz="1200" dirty="0" smtClean="0"/>
          </a:p>
        </p:txBody>
      </p:sp>
      <p:sp>
        <p:nvSpPr>
          <p:cNvPr id="4" name="Date Placeholder 3"/>
          <p:cNvSpPr>
            <a:spLocks noGrp="1"/>
          </p:cNvSpPr>
          <p:nvPr>
            <p:ph type="dt" sz="half" idx="10"/>
          </p:nvPr>
        </p:nvSpPr>
        <p:spPr/>
        <p:txBody>
          <a:bodyPr/>
          <a:lstStyle/>
          <a:p>
            <a:fld id="{E17F4952-7F4D-482F-81BF-CDE0EEAF3C08}" type="datetime5">
              <a:rPr lang="en-AU" smtClean="0"/>
              <a:t>1-Nov-15</a:t>
            </a:fld>
            <a:endParaRPr lang="en-AU" dirty="0"/>
          </a:p>
        </p:txBody>
      </p:sp>
      <p:sp>
        <p:nvSpPr>
          <p:cNvPr id="7" name="Footer Placeholder 6"/>
          <p:cNvSpPr>
            <a:spLocks noGrp="1"/>
          </p:cNvSpPr>
          <p:nvPr>
            <p:ph type="ftr" sz="quarter" idx="11"/>
          </p:nvPr>
        </p:nvSpPr>
        <p:spPr/>
        <p:txBody>
          <a:bodyPr/>
          <a:lstStyle/>
          <a:p>
            <a:r>
              <a:rPr lang="en-AU" dirty="0" err="1" smtClean="0"/>
              <a:t>GirlsGeeKsInBlue</a:t>
            </a:r>
            <a:endParaRPr lang="en-AU" dirty="0"/>
          </a:p>
        </p:txBody>
      </p:sp>
      <p:sp>
        <p:nvSpPr>
          <p:cNvPr id="14" name="Slide Number Placeholder 13"/>
          <p:cNvSpPr>
            <a:spLocks noGrp="1"/>
          </p:cNvSpPr>
          <p:nvPr>
            <p:ph type="sldNum" sz="quarter" idx="12"/>
          </p:nvPr>
        </p:nvSpPr>
        <p:spPr/>
        <p:txBody>
          <a:bodyPr/>
          <a:lstStyle/>
          <a:p>
            <a:fld id="{3CABC88B-E375-43B3-917D-D10B4A6F6E67}" type="slidenum">
              <a:rPr lang="en-AU" smtClean="0"/>
              <a:t>4</a:t>
            </a:fld>
            <a:endParaRPr lang="en-AU" dirty="0"/>
          </a:p>
        </p:txBody>
      </p:sp>
    </p:spTree>
    <p:extLst>
      <p:ext uri="{BB962C8B-B14F-4D97-AF65-F5344CB8AC3E}">
        <p14:creationId xmlns:p14="http://schemas.microsoft.com/office/powerpoint/2010/main" val="111382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barn(inVertical)">
                                      <p:cBhvr>
                                        <p:cTn id="7" dur="500"/>
                                        <p:tgtEl>
                                          <p:spTgt spid="10">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barn(inVertical)">
                                      <p:cBhvr>
                                        <p:cTn id="10" dur="500"/>
                                        <p:tgtEl>
                                          <p:spTgt spid="10">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animEffect transition="in" filter="barn(inVertical)">
                                      <p:cBhvr>
                                        <p:cTn id="13" dur="500"/>
                                        <p:tgtEl>
                                          <p:spTgt spid="10">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0">
                                            <p:txEl>
                                              <p:pRg st="4" end="4"/>
                                            </p:txEl>
                                          </p:spTgt>
                                        </p:tgtEl>
                                        <p:attrNameLst>
                                          <p:attrName>style.visibility</p:attrName>
                                        </p:attrNameLst>
                                      </p:cBhvr>
                                      <p:to>
                                        <p:strVal val="visible"/>
                                      </p:to>
                                    </p:set>
                                    <p:animEffect transition="in" filter="barn(inVertical)">
                                      <p:cBhvr>
                                        <p:cTn id="16" dur="500"/>
                                        <p:tgtEl>
                                          <p:spTgt spid="10">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animEffect transition="in" filter="barn(inVertical)">
                                      <p:cBhvr>
                                        <p:cTn id="19" dur="500"/>
                                        <p:tgtEl>
                                          <p:spTgt spid="10">
                                            <p:txEl>
                                              <p:pRg st="5" end="5"/>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10">
                                            <p:txEl>
                                              <p:pRg st="6" end="6"/>
                                            </p:txEl>
                                          </p:spTgt>
                                        </p:tgtEl>
                                        <p:attrNameLst>
                                          <p:attrName>style.visibility</p:attrName>
                                        </p:attrNameLst>
                                      </p:cBhvr>
                                      <p:to>
                                        <p:strVal val="visible"/>
                                      </p:to>
                                    </p:set>
                                    <p:animEffect transition="in" filter="barn(inVertical)">
                                      <p:cBhvr>
                                        <p:cTn id="22" dur="500"/>
                                        <p:tgtEl>
                                          <p:spTgt spid="10">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animEffect transition="in" filter="wipe(down)">
                                      <p:cBhvr>
                                        <p:cTn id="27" dur="500"/>
                                        <p:tgtEl>
                                          <p:spTgt spid="10">
                                            <p:txEl>
                                              <p:pRg st="8" end="8"/>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10">
                                            <p:txEl>
                                              <p:pRg st="9" end="9"/>
                                            </p:txEl>
                                          </p:spTgt>
                                        </p:tgtEl>
                                        <p:attrNameLst>
                                          <p:attrName>style.visibility</p:attrName>
                                        </p:attrNameLst>
                                      </p:cBhvr>
                                      <p:to>
                                        <p:strVal val="visible"/>
                                      </p:to>
                                    </p:set>
                                    <p:animEffect transition="in" filter="wipe(down)">
                                      <p:cBhvr>
                                        <p:cTn id="30" dur="500"/>
                                        <p:tgtEl>
                                          <p:spTgt spid="10">
                                            <p:txEl>
                                              <p:pRg st="9" end="9"/>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10">
                                            <p:txEl>
                                              <p:pRg st="10" end="10"/>
                                            </p:txEl>
                                          </p:spTgt>
                                        </p:tgtEl>
                                        <p:attrNameLst>
                                          <p:attrName>style.visibility</p:attrName>
                                        </p:attrNameLst>
                                      </p:cBhvr>
                                      <p:to>
                                        <p:strVal val="visible"/>
                                      </p:to>
                                    </p:set>
                                    <p:animEffect transition="in" filter="wipe(down)">
                                      <p:cBhvr>
                                        <p:cTn id="33" dur="500"/>
                                        <p:tgtEl>
                                          <p:spTgt spid="10">
                                            <p:txEl>
                                              <p:pRg st="10" end="10"/>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10">
                                            <p:txEl>
                                              <p:pRg st="11" end="11"/>
                                            </p:txEl>
                                          </p:spTgt>
                                        </p:tgtEl>
                                        <p:attrNameLst>
                                          <p:attrName>style.visibility</p:attrName>
                                        </p:attrNameLst>
                                      </p:cBhvr>
                                      <p:to>
                                        <p:strVal val="visible"/>
                                      </p:to>
                                    </p:set>
                                    <p:animEffect transition="in" filter="wipe(down)">
                                      <p:cBhvr>
                                        <p:cTn id="36" dur="500"/>
                                        <p:tgtEl>
                                          <p:spTgt spid="10">
                                            <p:txEl>
                                              <p:pRg st="11" end="11"/>
                                            </p:txEl>
                                          </p:spTgt>
                                        </p:tgtEl>
                                      </p:cBhvr>
                                    </p:animEffect>
                                  </p:childTnLst>
                                </p:cTn>
                              </p:par>
                              <p:par>
                                <p:cTn id="37" presetID="22" presetClass="entr" presetSubtype="4" fill="hold" nodeType="withEffect">
                                  <p:stCondLst>
                                    <p:cond delay="0"/>
                                  </p:stCondLst>
                                  <p:childTnLst>
                                    <p:set>
                                      <p:cBhvr>
                                        <p:cTn id="38" dur="1" fill="hold">
                                          <p:stCondLst>
                                            <p:cond delay="0"/>
                                          </p:stCondLst>
                                        </p:cTn>
                                        <p:tgtEl>
                                          <p:spTgt spid="10">
                                            <p:txEl>
                                              <p:pRg st="12" end="12"/>
                                            </p:txEl>
                                          </p:spTgt>
                                        </p:tgtEl>
                                        <p:attrNameLst>
                                          <p:attrName>style.visibility</p:attrName>
                                        </p:attrNameLst>
                                      </p:cBhvr>
                                      <p:to>
                                        <p:strVal val="visible"/>
                                      </p:to>
                                    </p:set>
                                    <p:animEffect transition="in" filter="wipe(down)">
                                      <p:cBhvr>
                                        <p:cTn id="39" dur="500"/>
                                        <p:tgtEl>
                                          <p:spTgt spid="10">
                                            <p:txEl>
                                              <p:pRg st="12" end="12"/>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10">
                                            <p:txEl>
                                              <p:pRg st="13" end="13"/>
                                            </p:txEl>
                                          </p:spTgt>
                                        </p:tgtEl>
                                        <p:attrNameLst>
                                          <p:attrName>style.visibility</p:attrName>
                                        </p:attrNameLst>
                                      </p:cBhvr>
                                      <p:to>
                                        <p:strVal val="visible"/>
                                      </p:to>
                                    </p:set>
                                    <p:animEffect transition="in" filter="wipe(down)">
                                      <p:cBhvr>
                                        <p:cTn id="42" dur="500"/>
                                        <p:tgtEl>
                                          <p:spTgt spid="10">
                                            <p:txEl>
                                              <p:pRg st="13" end="1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0">
                                            <p:txEl>
                                              <p:pRg st="15" end="15"/>
                                            </p:txEl>
                                          </p:spTgt>
                                        </p:tgtEl>
                                        <p:attrNameLst>
                                          <p:attrName>style.visibility</p:attrName>
                                        </p:attrNameLst>
                                      </p:cBhvr>
                                      <p:to>
                                        <p:strVal val="visible"/>
                                      </p:to>
                                    </p:set>
                                    <p:animEffect transition="in" filter="barn(inVertical)">
                                      <p:cBhvr>
                                        <p:cTn id="47" dur="500"/>
                                        <p:tgtEl>
                                          <p:spTgt spid="10">
                                            <p:txEl>
                                              <p:pRg st="15" end="15"/>
                                            </p:txEl>
                                          </p:spTgt>
                                        </p:tgtEl>
                                      </p:cBhvr>
                                    </p:animEffect>
                                  </p:childTnLst>
                                </p:cTn>
                              </p:par>
                              <p:par>
                                <p:cTn id="48" presetID="16" presetClass="entr" presetSubtype="21" fill="hold" nodeType="withEffect">
                                  <p:stCondLst>
                                    <p:cond delay="0"/>
                                  </p:stCondLst>
                                  <p:childTnLst>
                                    <p:set>
                                      <p:cBhvr>
                                        <p:cTn id="49" dur="1" fill="hold">
                                          <p:stCondLst>
                                            <p:cond delay="0"/>
                                          </p:stCondLst>
                                        </p:cTn>
                                        <p:tgtEl>
                                          <p:spTgt spid="10">
                                            <p:txEl>
                                              <p:pRg st="16" end="16"/>
                                            </p:txEl>
                                          </p:spTgt>
                                        </p:tgtEl>
                                        <p:attrNameLst>
                                          <p:attrName>style.visibility</p:attrName>
                                        </p:attrNameLst>
                                      </p:cBhvr>
                                      <p:to>
                                        <p:strVal val="visible"/>
                                      </p:to>
                                    </p:set>
                                    <p:animEffect transition="in" filter="barn(inVertical)">
                                      <p:cBhvr>
                                        <p:cTn id="50" dur="500"/>
                                        <p:tgtEl>
                                          <p:spTgt spid="10">
                                            <p:txEl>
                                              <p:pRg st="16" end="16"/>
                                            </p:txEl>
                                          </p:spTgt>
                                        </p:tgtEl>
                                      </p:cBhvr>
                                    </p:animEffect>
                                  </p:childTnLst>
                                </p:cTn>
                              </p:par>
                              <p:par>
                                <p:cTn id="51" presetID="16" presetClass="entr" presetSubtype="21" fill="hold" nodeType="withEffect">
                                  <p:stCondLst>
                                    <p:cond delay="0"/>
                                  </p:stCondLst>
                                  <p:childTnLst>
                                    <p:set>
                                      <p:cBhvr>
                                        <p:cTn id="52" dur="1" fill="hold">
                                          <p:stCondLst>
                                            <p:cond delay="0"/>
                                          </p:stCondLst>
                                        </p:cTn>
                                        <p:tgtEl>
                                          <p:spTgt spid="10">
                                            <p:txEl>
                                              <p:pRg st="17" end="17"/>
                                            </p:txEl>
                                          </p:spTgt>
                                        </p:tgtEl>
                                        <p:attrNameLst>
                                          <p:attrName>style.visibility</p:attrName>
                                        </p:attrNameLst>
                                      </p:cBhvr>
                                      <p:to>
                                        <p:strVal val="visible"/>
                                      </p:to>
                                    </p:set>
                                    <p:animEffect transition="in" filter="barn(inVertical)">
                                      <p:cBhvr>
                                        <p:cTn id="53" dur="500"/>
                                        <p:tgtEl>
                                          <p:spTgt spid="10">
                                            <p:txEl>
                                              <p:pRg st="17" end="17"/>
                                            </p:txEl>
                                          </p:spTgt>
                                        </p:tgtEl>
                                      </p:cBhvr>
                                    </p:animEffect>
                                  </p:childTnLst>
                                </p:cTn>
                              </p:par>
                              <p:par>
                                <p:cTn id="54" presetID="16" presetClass="entr" presetSubtype="21" fill="hold" nodeType="withEffect">
                                  <p:stCondLst>
                                    <p:cond delay="0"/>
                                  </p:stCondLst>
                                  <p:childTnLst>
                                    <p:set>
                                      <p:cBhvr>
                                        <p:cTn id="55" dur="1" fill="hold">
                                          <p:stCondLst>
                                            <p:cond delay="0"/>
                                          </p:stCondLst>
                                        </p:cTn>
                                        <p:tgtEl>
                                          <p:spTgt spid="10">
                                            <p:txEl>
                                              <p:pRg st="18" end="18"/>
                                            </p:txEl>
                                          </p:spTgt>
                                        </p:tgtEl>
                                        <p:attrNameLst>
                                          <p:attrName>style.visibility</p:attrName>
                                        </p:attrNameLst>
                                      </p:cBhvr>
                                      <p:to>
                                        <p:strVal val="visible"/>
                                      </p:to>
                                    </p:set>
                                    <p:animEffect transition="in" filter="barn(inVertical)">
                                      <p:cBhvr>
                                        <p:cTn id="56" dur="500"/>
                                        <p:tgtEl>
                                          <p:spTgt spid="10">
                                            <p:txEl>
                                              <p:pRg st="18" end="18"/>
                                            </p:txEl>
                                          </p:spTgt>
                                        </p:tgtEl>
                                      </p:cBhvr>
                                    </p:animEffect>
                                  </p:childTnLst>
                                </p:cTn>
                              </p:par>
                              <p:par>
                                <p:cTn id="57" presetID="16" presetClass="entr" presetSubtype="21" fill="hold" nodeType="withEffect">
                                  <p:stCondLst>
                                    <p:cond delay="0"/>
                                  </p:stCondLst>
                                  <p:childTnLst>
                                    <p:set>
                                      <p:cBhvr>
                                        <p:cTn id="58" dur="1" fill="hold">
                                          <p:stCondLst>
                                            <p:cond delay="0"/>
                                          </p:stCondLst>
                                        </p:cTn>
                                        <p:tgtEl>
                                          <p:spTgt spid="10">
                                            <p:txEl>
                                              <p:pRg st="19" end="19"/>
                                            </p:txEl>
                                          </p:spTgt>
                                        </p:tgtEl>
                                        <p:attrNameLst>
                                          <p:attrName>style.visibility</p:attrName>
                                        </p:attrNameLst>
                                      </p:cBhvr>
                                      <p:to>
                                        <p:strVal val="visible"/>
                                      </p:to>
                                    </p:set>
                                    <p:animEffect transition="in" filter="barn(inVertical)">
                                      <p:cBhvr>
                                        <p:cTn id="59" dur="500"/>
                                        <p:tgtEl>
                                          <p:spTgt spid="10">
                                            <p:txEl>
                                              <p:pRg st="19" end="19"/>
                                            </p:txEl>
                                          </p:spTgt>
                                        </p:tgtEl>
                                      </p:cBhvr>
                                    </p:animEffect>
                                  </p:childTnLst>
                                </p:cTn>
                              </p:par>
                              <p:par>
                                <p:cTn id="60" presetID="16" presetClass="entr" presetSubtype="21" fill="hold" nodeType="withEffect">
                                  <p:stCondLst>
                                    <p:cond delay="0"/>
                                  </p:stCondLst>
                                  <p:childTnLst>
                                    <p:set>
                                      <p:cBhvr>
                                        <p:cTn id="61" dur="1" fill="hold">
                                          <p:stCondLst>
                                            <p:cond delay="0"/>
                                          </p:stCondLst>
                                        </p:cTn>
                                        <p:tgtEl>
                                          <p:spTgt spid="10">
                                            <p:txEl>
                                              <p:pRg st="20" end="20"/>
                                            </p:txEl>
                                          </p:spTgt>
                                        </p:tgtEl>
                                        <p:attrNameLst>
                                          <p:attrName>style.visibility</p:attrName>
                                        </p:attrNameLst>
                                      </p:cBhvr>
                                      <p:to>
                                        <p:strVal val="visible"/>
                                      </p:to>
                                    </p:set>
                                    <p:animEffect transition="in" filter="barn(inVertical)">
                                      <p:cBhvr>
                                        <p:cTn id="62" dur="500"/>
                                        <p:tgtEl>
                                          <p:spTgt spid="10">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3704589001"/>
              </p:ext>
            </p:extLst>
          </p:nvPr>
        </p:nvGraphicFramePr>
        <p:xfrm>
          <a:off x="539552" y="1400870"/>
          <a:ext cx="3672408"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2"/>
          <p:cNvSpPr txBox="1">
            <a:spLocks noChangeArrowheads="1"/>
          </p:cNvSpPr>
          <p:nvPr/>
        </p:nvSpPr>
        <p:spPr>
          <a:xfrm>
            <a:off x="0" y="-76200"/>
            <a:ext cx="7696200" cy="685800"/>
          </a:xfrm>
          <a:prstGeom prst="rect">
            <a:avLst/>
          </a:prstGeom>
        </p:spPr>
        <p:txBody>
          <a:bodyPr anchor="ctr"/>
          <a:lstStyle/>
          <a:p>
            <a:pPr eaLnBrk="0" fontAlgn="base" hangingPunct="0">
              <a:spcBef>
                <a:spcPct val="0"/>
              </a:spcBef>
              <a:spcAft>
                <a:spcPct val="0"/>
              </a:spcAft>
              <a:defRPr/>
            </a:pPr>
            <a:r>
              <a:rPr lang="en-GB" sz="2000" b="1" kern="0" dirty="0" smtClean="0">
                <a:latin typeface="Calibri" pitchFamily="34" charset="0"/>
              </a:rPr>
              <a:t>Technology Used</a:t>
            </a:r>
            <a:r>
              <a:rPr lang="en-US" sz="2000" b="1" kern="0" dirty="0" smtClean="0">
                <a:solidFill>
                  <a:srgbClr val="000000"/>
                </a:solidFill>
                <a:latin typeface="Calibri" pitchFamily="34" charset="0"/>
              </a:rPr>
              <a:t> </a:t>
            </a:r>
            <a:endParaRPr lang="en-US" sz="2000" b="1" kern="0" dirty="0">
              <a:solidFill>
                <a:srgbClr val="000000"/>
              </a:solidFill>
              <a:latin typeface="Calibri" pitchFamily="34" charset="0"/>
            </a:endParaRPr>
          </a:p>
        </p:txBody>
      </p:sp>
      <p:cxnSp>
        <p:nvCxnSpPr>
          <p:cNvPr id="6" name="Straight Connector 5"/>
          <p:cNvCxnSpPr/>
          <p:nvPr/>
        </p:nvCxnSpPr>
        <p:spPr>
          <a:xfrm>
            <a:off x="0" y="457200"/>
            <a:ext cx="5852160"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Round Diagonal Corner Rectangle 7"/>
          <p:cNvSpPr/>
          <p:nvPr/>
        </p:nvSpPr>
        <p:spPr>
          <a:xfrm>
            <a:off x="251520" y="1499271"/>
            <a:ext cx="360040" cy="4392488"/>
          </a:xfrm>
          <a:prstGeom prst="round2Diag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dirty="0" smtClean="0"/>
              <a:t>Technology</a:t>
            </a:r>
          </a:p>
          <a:p>
            <a:pPr algn="ctr"/>
            <a:r>
              <a:rPr lang="en-IN" dirty="0" smtClean="0"/>
              <a:t> Stack</a:t>
            </a:r>
            <a:endParaRPr lang="en-AU" dirty="0"/>
          </a:p>
        </p:txBody>
      </p:sp>
      <p:sp>
        <p:nvSpPr>
          <p:cNvPr id="9" name="TextBox 8"/>
          <p:cNvSpPr txBox="1"/>
          <p:nvPr/>
        </p:nvSpPr>
        <p:spPr>
          <a:xfrm>
            <a:off x="611560" y="1700808"/>
            <a:ext cx="729683" cy="507831"/>
          </a:xfrm>
          <a:prstGeom prst="rect">
            <a:avLst/>
          </a:prstGeom>
          <a:noFill/>
        </p:spPr>
        <p:txBody>
          <a:bodyPr wrap="square" rtlCol="0">
            <a:spAutoFit/>
          </a:bodyPr>
          <a:lstStyle/>
          <a:p>
            <a:r>
              <a:rPr lang="en-IN" sz="900" b="1" dirty="0" smtClean="0"/>
              <a:t>Responsive User Interface</a:t>
            </a:r>
            <a:endParaRPr lang="en-AU" sz="900" b="1" dirty="0"/>
          </a:p>
        </p:txBody>
      </p:sp>
      <p:pic>
        <p:nvPicPr>
          <p:cNvPr id="409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901448" y="-739234"/>
            <a:ext cx="590550" cy="38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1043942" y="2708920"/>
            <a:ext cx="719746" cy="246221"/>
          </a:xfrm>
          <a:prstGeom prst="rect">
            <a:avLst/>
          </a:prstGeom>
          <a:noFill/>
        </p:spPr>
        <p:txBody>
          <a:bodyPr wrap="square" rtlCol="0">
            <a:spAutoFit/>
          </a:bodyPr>
          <a:lstStyle/>
          <a:p>
            <a:r>
              <a:rPr lang="en-IN" sz="1000" b="1" dirty="0" smtClean="0"/>
              <a:t>Database</a:t>
            </a:r>
            <a:endParaRPr lang="en-AU" sz="1000" b="1" dirty="0"/>
          </a:p>
        </p:txBody>
      </p:sp>
      <p:sp>
        <p:nvSpPr>
          <p:cNvPr id="12" name="TextBox 11"/>
          <p:cNvSpPr txBox="1"/>
          <p:nvPr/>
        </p:nvSpPr>
        <p:spPr>
          <a:xfrm>
            <a:off x="1187624" y="3483901"/>
            <a:ext cx="720080" cy="400110"/>
          </a:xfrm>
          <a:prstGeom prst="rect">
            <a:avLst/>
          </a:prstGeom>
          <a:noFill/>
        </p:spPr>
        <p:txBody>
          <a:bodyPr wrap="square" rtlCol="0">
            <a:spAutoFit/>
          </a:bodyPr>
          <a:lstStyle/>
          <a:p>
            <a:r>
              <a:rPr lang="en-IN" sz="1000" b="1" dirty="0" smtClean="0"/>
              <a:t>Web Server</a:t>
            </a:r>
            <a:endParaRPr lang="en-AU" sz="1000" b="1" dirty="0"/>
          </a:p>
        </p:txBody>
      </p:sp>
      <p:sp>
        <p:nvSpPr>
          <p:cNvPr id="13" name="TextBox 12"/>
          <p:cNvSpPr txBox="1"/>
          <p:nvPr/>
        </p:nvSpPr>
        <p:spPr>
          <a:xfrm>
            <a:off x="1043942" y="4293096"/>
            <a:ext cx="648072" cy="400110"/>
          </a:xfrm>
          <a:prstGeom prst="rect">
            <a:avLst/>
          </a:prstGeom>
          <a:noFill/>
        </p:spPr>
        <p:txBody>
          <a:bodyPr wrap="square" rtlCol="0">
            <a:spAutoFit/>
          </a:bodyPr>
          <a:lstStyle/>
          <a:p>
            <a:r>
              <a:rPr lang="en-IN" sz="1000" b="1" dirty="0" smtClean="0"/>
              <a:t>Mobile API</a:t>
            </a:r>
            <a:endParaRPr lang="en-AU" sz="1000" b="1" dirty="0"/>
          </a:p>
        </p:txBody>
      </p:sp>
      <p:sp>
        <p:nvSpPr>
          <p:cNvPr id="3" name="TextBox 2"/>
          <p:cNvSpPr txBox="1"/>
          <p:nvPr/>
        </p:nvSpPr>
        <p:spPr>
          <a:xfrm>
            <a:off x="611560" y="5186328"/>
            <a:ext cx="699630" cy="400110"/>
          </a:xfrm>
          <a:prstGeom prst="rect">
            <a:avLst/>
          </a:prstGeom>
          <a:noFill/>
        </p:spPr>
        <p:txBody>
          <a:bodyPr wrap="square" rtlCol="0">
            <a:spAutoFit/>
          </a:bodyPr>
          <a:lstStyle/>
          <a:p>
            <a:r>
              <a:rPr lang="en-IN" sz="1000" b="1" dirty="0" smtClean="0"/>
              <a:t>Other UI Libraries</a:t>
            </a:r>
            <a:endParaRPr lang="en-AU" sz="1000" b="1" dirty="0"/>
          </a:p>
        </p:txBody>
      </p:sp>
      <p:sp>
        <p:nvSpPr>
          <p:cNvPr id="4" name="Date Placeholder 3"/>
          <p:cNvSpPr>
            <a:spLocks noGrp="1"/>
          </p:cNvSpPr>
          <p:nvPr>
            <p:ph type="dt" sz="half" idx="10"/>
          </p:nvPr>
        </p:nvSpPr>
        <p:spPr/>
        <p:txBody>
          <a:bodyPr/>
          <a:lstStyle/>
          <a:p>
            <a:fld id="{E17F4952-7F4D-482F-81BF-CDE0EEAF3C08}" type="datetime5">
              <a:rPr lang="en-AU" smtClean="0"/>
              <a:t>1-Nov-15</a:t>
            </a:fld>
            <a:endParaRPr lang="en-AU" dirty="0"/>
          </a:p>
        </p:txBody>
      </p:sp>
      <p:sp>
        <p:nvSpPr>
          <p:cNvPr id="7" name="Footer Placeholder 6"/>
          <p:cNvSpPr>
            <a:spLocks noGrp="1"/>
          </p:cNvSpPr>
          <p:nvPr>
            <p:ph type="ftr" sz="quarter" idx="11"/>
          </p:nvPr>
        </p:nvSpPr>
        <p:spPr/>
        <p:txBody>
          <a:bodyPr/>
          <a:lstStyle/>
          <a:p>
            <a:r>
              <a:rPr lang="en-AU" dirty="0" err="1" smtClean="0"/>
              <a:t>GirlsGeeKsInBlue</a:t>
            </a:r>
            <a:endParaRPr lang="en-AU" dirty="0"/>
          </a:p>
        </p:txBody>
      </p:sp>
      <p:sp>
        <p:nvSpPr>
          <p:cNvPr id="14" name="Slide Number Placeholder 13"/>
          <p:cNvSpPr>
            <a:spLocks noGrp="1"/>
          </p:cNvSpPr>
          <p:nvPr>
            <p:ph type="sldNum" sz="quarter" idx="12"/>
          </p:nvPr>
        </p:nvSpPr>
        <p:spPr/>
        <p:txBody>
          <a:bodyPr/>
          <a:lstStyle/>
          <a:p>
            <a:fld id="{3CABC88B-E375-43B3-917D-D10B4A6F6E67}" type="slidenum">
              <a:rPr lang="en-AU" smtClean="0"/>
              <a:t>5</a:t>
            </a:fld>
            <a:endParaRPr lang="en-AU" dirty="0"/>
          </a:p>
        </p:txBody>
      </p:sp>
      <p:sp>
        <p:nvSpPr>
          <p:cNvPr id="16" name="Rectangle 3"/>
          <p:cNvSpPr>
            <a:spLocks noChangeArrowheads="1"/>
          </p:cNvSpPr>
          <p:nvPr/>
        </p:nvSpPr>
        <p:spPr bwMode="auto">
          <a:xfrm>
            <a:off x="4283968" y="1203995"/>
            <a:ext cx="4680520" cy="4687764"/>
          </a:xfrm>
          <a:prstGeom prst="rect">
            <a:avLst/>
          </a:prstGeom>
          <a:ln/>
          <a:extLst/>
        </p:spPr>
        <p:style>
          <a:lnRef idx="2">
            <a:schemeClr val="accent5"/>
          </a:lnRef>
          <a:fillRef idx="1">
            <a:schemeClr val="lt1"/>
          </a:fillRef>
          <a:effectRef idx="0">
            <a:schemeClr val="accent5"/>
          </a:effectRef>
          <a:fontRef idx="minor">
            <a:schemeClr val="dk1"/>
          </a:fontRef>
        </p:style>
        <p:txBody>
          <a:bodyPr lIns="0" tIns="0" rIns="0" bIns="0"/>
          <a:lstStyle>
            <a:lvl1pPr marL="265113" indent="-265113" eaLnBrk="0" hangingPunct="0">
              <a:spcBef>
                <a:spcPct val="20000"/>
              </a:spcBef>
              <a:buClr>
                <a:schemeClr val="tx2"/>
              </a:buClr>
              <a:buChar char="•"/>
              <a:defRPr sz="1600">
                <a:solidFill>
                  <a:schemeClr val="tx1"/>
                </a:solidFill>
                <a:latin typeface="Verdana" pitchFamily="34" charset="0"/>
                <a:cs typeface="Arial" charset="0"/>
              </a:defRPr>
            </a:lvl1pPr>
            <a:lvl2pPr marL="712788" indent="-268288" eaLnBrk="0" hangingPunct="0">
              <a:spcBef>
                <a:spcPct val="20000"/>
              </a:spcBef>
              <a:buClr>
                <a:schemeClr val="tx2"/>
              </a:buClr>
              <a:buChar char="•"/>
              <a:defRPr sz="1400">
                <a:solidFill>
                  <a:schemeClr val="tx1"/>
                </a:solidFill>
                <a:latin typeface="Verdana" pitchFamily="34" charset="0"/>
                <a:cs typeface="Arial" charset="0"/>
              </a:defRPr>
            </a:lvl2pPr>
            <a:lvl3pPr marL="1162050" indent="-269875" eaLnBrk="0" hangingPunct="0">
              <a:spcBef>
                <a:spcPct val="20000"/>
              </a:spcBef>
              <a:buClr>
                <a:schemeClr val="tx2"/>
              </a:buClr>
              <a:buChar char="•"/>
              <a:defRPr sz="1400">
                <a:solidFill>
                  <a:schemeClr val="tx1"/>
                </a:solidFill>
                <a:latin typeface="Verdana" pitchFamily="34" charset="0"/>
                <a:cs typeface="Arial" charset="0"/>
              </a:defRPr>
            </a:lvl3pPr>
            <a:lvl4pPr marL="1619250" indent="-277813" eaLnBrk="0" hangingPunct="0">
              <a:spcBef>
                <a:spcPct val="20000"/>
              </a:spcBef>
              <a:buClr>
                <a:schemeClr val="tx2"/>
              </a:buClr>
              <a:buChar char="•"/>
              <a:defRPr sz="1400">
                <a:solidFill>
                  <a:schemeClr val="tx1"/>
                </a:solidFill>
                <a:latin typeface="Verdana" pitchFamily="34" charset="0"/>
                <a:cs typeface="Arial" charset="0"/>
              </a:defRPr>
            </a:lvl4pPr>
            <a:lvl5pPr marL="2066925" indent="-268288" eaLnBrk="0" hangingPunct="0">
              <a:spcBef>
                <a:spcPct val="20000"/>
              </a:spcBef>
              <a:buClr>
                <a:schemeClr val="tx2"/>
              </a:buClr>
              <a:buChar char="•"/>
              <a:defRPr sz="1400">
                <a:solidFill>
                  <a:schemeClr val="tx1"/>
                </a:solidFill>
                <a:latin typeface="Verdana" pitchFamily="34" charset="0"/>
                <a:cs typeface="Arial" charset="0"/>
              </a:defRPr>
            </a:lvl5pPr>
            <a:lvl6pPr marL="2524125" indent="-268288" eaLnBrk="0" fontAlgn="base" hangingPunct="0">
              <a:spcBef>
                <a:spcPct val="20000"/>
              </a:spcBef>
              <a:spcAft>
                <a:spcPct val="0"/>
              </a:spcAft>
              <a:buClr>
                <a:schemeClr val="tx2"/>
              </a:buClr>
              <a:buChar char="•"/>
              <a:defRPr sz="1400">
                <a:solidFill>
                  <a:schemeClr val="tx1"/>
                </a:solidFill>
                <a:latin typeface="Verdana" pitchFamily="34" charset="0"/>
                <a:cs typeface="Arial" charset="0"/>
              </a:defRPr>
            </a:lvl6pPr>
            <a:lvl7pPr marL="2981325" indent="-268288" eaLnBrk="0" fontAlgn="base" hangingPunct="0">
              <a:spcBef>
                <a:spcPct val="20000"/>
              </a:spcBef>
              <a:spcAft>
                <a:spcPct val="0"/>
              </a:spcAft>
              <a:buClr>
                <a:schemeClr val="tx2"/>
              </a:buClr>
              <a:buChar char="•"/>
              <a:defRPr sz="1400">
                <a:solidFill>
                  <a:schemeClr val="tx1"/>
                </a:solidFill>
                <a:latin typeface="Verdana" pitchFamily="34" charset="0"/>
                <a:cs typeface="Arial" charset="0"/>
              </a:defRPr>
            </a:lvl7pPr>
            <a:lvl8pPr marL="3438525" indent="-268288" eaLnBrk="0" fontAlgn="base" hangingPunct="0">
              <a:spcBef>
                <a:spcPct val="20000"/>
              </a:spcBef>
              <a:spcAft>
                <a:spcPct val="0"/>
              </a:spcAft>
              <a:buClr>
                <a:schemeClr val="tx2"/>
              </a:buClr>
              <a:buChar char="•"/>
              <a:defRPr sz="1400">
                <a:solidFill>
                  <a:schemeClr val="tx1"/>
                </a:solidFill>
                <a:latin typeface="Verdana" pitchFamily="34" charset="0"/>
                <a:cs typeface="Arial" charset="0"/>
              </a:defRPr>
            </a:lvl8pPr>
            <a:lvl9pPr marL="3895725" indent="-268288" eaLnBrk="0" fontAlgn="base" hangingPunct="0">
              <a:spcBef>
                <a:spcPct val="20000"/>
              </a:spcBef>
              <a:spcAft>
                <a:spcPct val="0"/>
              </a:spcAft>
              <a:buClr>
                <a:schemeClr val="tx2"/>
              </a:buClr>
              <a:buChar char="•"/>
              <a:defRPr sz="1400">
                <a:solidFill>
                  <a:schemeClr val="tx1"/>
                </a:solidFill>
                <a:latin typeface="Verdana" pitchFamily="34" charset="0"/>
                <a:cs typeface="Arial" charset="0"/>
              </a:defRPr>
            </a:lvl9pPr>
          </a:lstStyle>
          <a:p>
            <a:pPr marL="444500" lvl="1" indent="0">
              <a:buNone/>
            </a:pPr>
            <a:endParaRPr lang="en-AU" altLang="en-US" sz="1200" b="1" dirty="0" smtClean="0">
              <a:solidFill>
                <a:srgbClr val="0070C0"/>
              </a:solidFill>
            </a:endParaRPr>
          </a:p>
          <a:p>
            <a:pPr marL="0" indent="0">
              <a:buNone/>
            </a:pPr>
            <a:r>
              <a:rPr lang="en-AU" b="1" dirty="0" smtClean="0">
                <a:solidFill>
                  <a:schemeClr val="tx2"/>
                </a:solidFill>
              </a:rPr>
              <a:t>  </a:t>
            </a:r>
            <a:r>
              <a:rPr lang="en-AU" sz="1800" b="1" dirty="0" smtClean="0">
                <a:solidFill>
                  <a:schemeClr val="tx2"/>
                </a:solidFill>
                <a:latin typeface="+mj-lt"/>
              </a:rPr>
              <a:t>Latest Technology Incorporated</a:t>
            </a:r>
            <a:endParaRPr lang="en-AU" altLang="en-US" sz="1800" b="1" dirty="0" smtClean="0">
              <a:solidFill>
                <a:srgbClr val="0070C0"/>
              </a:solidFill>
              <a:latin typeface="+mj-lt"/>
            </a:endParaRPr>
          </a:p>
          <a:p>
            <a:pPr marL="447675" lvl="1" indent="0" fontAlgn="ctr">
              <a:buNone/>
            </a:pPr>
            <a:r>
              <a:rPr lang="en-AU" dirty="0" smtClean="0">
                <a:solidFill>
                  <a:srgbClr val="0070C0"/>
                </a:solidFill>
                <a:latin typeface="+mn-lt"/>
              </a:rPr>
              <a:t>Have tried to build up the App with latest technology being used in the market for web application development which can be accessible from smartphones or any system</a:t>
            </a:r>
          </a:p>
          <a:p>
            <a:pPr marL="447675" lvl="1" indent="0" fontAlgn="ctr">
              <a:buNone/>
            </a:pPr>
            <a:r>
              <a:rPr lang="en-IN" dirty="0" smtClean="0">
                <a:solidFill>
                  <a:srgbClr val="0070C0"/>
                </a:solidFill>
                <a:latin typeface="+mn-lt"/>
              </a:rPr>
              <a:t> </a:t>
            </a:r>
            <a:endParaRPr lang="en-IN" dirty="0">
              <a:solidFill>
                <a:srgbClr val="0070C0"/>
              </a:solidFill>
              <a:latin typeface="+mn-lt"/>
            </a:endParaRPr>
          </a:p>
          <a:p>
            <a:pPr lvl="1">
              <a:buFont typeface="Wingdings" panose="05000000000000000000" pitchFamily="2" charset="2"/>
              <a:buChar char="Ø"/>
            </a:pPr>
            <a:r>
              <a:rPr lang="en-IN" dirty="0" smtClean="0">
                <a:solidFill>
                  <a:srgbClr val="0070C0"/>
                </a:solidFill>
                <a:latin typeface="+mn-lt"/>
              </a:rPr>
              <a:t>Idea was </a:t>
            </a:r>
            <a:r>
              <a:rPr lang="en-IN" dirty="0">
                <a:solidFill>
                  <a:srgbClr val="0070C0"/>
                </a:solidFill>
                <a:latin typeface="+mn-lt"/>
              </a:rPr>
              <a:t> </a:t>
            </a:r>
            <a:r>
              <a:rPr lang="en-IN" dirty="0" smtClean="0">
                <a:solidFill>
                  <a:srgbClr val="0070C0"/>
                </a:solidFill>
                <a:latin typeface="+mn-lt"/>
              </a:rPr>
              <a:t>to use all open source technology to save cost of licencing</a:t>
            </a:r>
            <a:endParaRPr lang="en-IN" dirty="0">
              <a:solidFill>
                <a:srgbClr val="0070C0"/>
              </a:solidFill>
              <a:latin typeface="+mn-lt"/>
            </a:endParaRPr>
          </a:p>
          <a:p>
            <a:pPr lvl="1">
              <a:buFont typeface="Wingdings" panose="05000000000000000000" pitchFamily="2" charset="2"/>
              <a:buChar char="Ø"/>
            </a:pPr>
            <a:r>
              <a:rPr lang="en-IN" dirty="0" smtClean="0">
                <a:solidFill>
                  <a:srgbClr val="0070C0"/>
                </a:solidFill>
                <a:latin typeface="+mn-lt"/>
              </a:rPr>
              <a:t>Bring an App which can be accessible from any web-browser using either smartphone (Android)or laptop</a:t>
            </a:r>
          </a:p>
          <a:p>
            <a:pPr lvl="1">
              <a:buFont typeface="Wingdings" panose="05000000000000000000" pitchFamily="2" charset="2"/>
              <a:buChar char="Ø"/>
            </a:pPr>
            <a:r>
              <a:rPr lang="en-IN" dirty="0" smtClean="0">
                <a:solidFill>
                  <a:srgbClr val="0070C0"/>
                </a:solidFill>
                <a:latin typeface="+mn-lt"/>
              </a:rPr>
              <a:t>24/7 usability  from anywhere anytime.</a:t>
            </a:r>
          </a:p>
          <a:p>
            <a:pPr lvl="1">
              <a:buFont typeface="Wingdings" panose="05000000000000000000" pitchFamily="2" charset="2"/>
              <a:buChar char="Ø"/>
            </a:pPr>
            <a:r>
              <a:rPr lang="en-IN" dirty="0" smtClean="0">
                <a:solidFill>
                  <a:srgbClr val="0070C0"/>
                </a:solidFill>
                <a:latin typeface="+mn-lt"/>
              </a:rPr>
              <a:t>For Demo , we have hosted our App on cloud using Google Cloud Platform</a:t>
            </a:r>
          </a:p>
          <a:p>
            <a:pPr lvl="1">
              <a:buFont typeface="Wingdings" panose="05000000000000000000" pitchFamily="2" charset="2"/>
              <a:buChar char="Ø"/>
            </a:pPr>
            <a:r>
              <a:rPr lang="en-IN" dirty="0" smtClean="0">
                <a:solidFill>
                  <a:srgbClr val="0070C0"/>
                </a:solidFill>
                <a:latin typeface="+mn-lt"/>
              </a:rPr>
              <a:t> Indian Cancer society can use cloud features going forward to build up their infrastructure setup.</a:t>
            </a:r>
            <a:endParaRPr lang="en-IN" dirty="0">
              <a:solidFill>
                <a:srgbClr val="0070C0"/>
              </a:solidFill>
              <a:latin typeface="+mn-lt"/>
            </a:endParaRPr>
          </a:p>
        </p:txBody>
      </p:sp>
    </p:spTree>
    <p:extLst>
      <p:ext uri="{BB962C8B-B14F-4D97-AF65-F5344CB8AC3E}">
        <p14:creationId xmlns:p14="http://schemas.microsoft.com/office/powerpoint/2010/main" val="395414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Effect transition="in" filter="barn(inVertical)">
                                      <p:cBhvr>
                                        <p:cTn id="7" dur="500"/>
                                        <p:tgtEl>
                                          <p:spTgt spid="16">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6">
                                            <p:txEl>
                                              <p:pRg st="2" end="2"/>
                                            </p:txEl>
                                          </p:spTgt>
                                        </p:tgtEl>
                                        <p:attrNameLst>
                                          <p:attrName>style.visibility</p:attrName>
                                        </p:attrNameLst>
                                      </p:cBhvr>
                                      <p:to>
                                        <p:strVal val="visible"/>
                                      </p:to>
                                    </p:set>
                                    <p:animEffect transition="in" filter="barn(inVertical)">
                                      <p:cBhvr>
                                        <p:cTn id="10" dur="500"/>
                                        <p:tgtEl>
                                          <p:spTgt spid="16">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animEffect transition="in" filter="barn(inVertical)">
                                      <p:cBhvr>
                                        <p:cTn id="13" dur="500"/>
                                        <p:tgtEl>
                                          <p:spTgt spid="16">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6">
                                            <p:txEl>
                                              <p:pRg st="4" end="4"/>
                                            </p:txEl>
                                          </p:spTgt>
                                        </p:tgtEl>
                                        <p:attrNameLst>
                                          <p:attrName>style.visibility</p:attrName>
                                        </p:attrNameLst>
                                      </p:cBhvr>
                                      <p:to>
                                        <p:strVal val="visible"/>
                                      </p:to>
                                    </p:set>
                                    <p:animEffect transition="in" filter="barn(inVertical)">
                                      <p:cBhvr>
                                        <p:cTn id="16" dur="500"/>
                                        <p:tgtEl>
                                          <p:spTgt spid="16">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6">
                                            <p:txEl>
                                              <p:pRg st="5" end="5"/>
                                            </p:txEl>
                                          </p:spTgt>
                                        </p:tgtEl>
                                        <p:attrNameLst>
                                          <p:attrName>style.visibility</p:attrName>
                                        </p:attrNameLst>
                                      </p:cBhvr>
                                      <p:to>
                                        <p:strVal val="visible"/>
                                      </p:to>
                                    </p:set>
                                    <p:animEffect transition="in" filter="barn(inVertical)">
                                      <p:cBhvr>
                                        <p:cTn id="19" dur="500"/>
                                        <p:tgtEl>
                                          <p:spTgt spid="16">
                                            <p:txEl>
                                              <p:pRg st="5" end="5"/>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16">
                                            <p:txEl>
                                              <p:pRg st="6" end="6"/>
                                            </p:txEl>
                                          </p:spTgt>
                                        </p:tgtEl>
                                        <p:attrNameLst>
                                          <p:attrName>style.visibility</p:attrName>
                                        </p:attrNameLst>
                                      </p:cBhvr>
                                      <p:to>
                                        <p:strVal val="visible"/>
                                      </p:to>
                                    </p:set>
                                    <p:animEffect transition="in" filter="barn(inVertical)">
                                      <p:cBhvr>
                                        <p:cTn id="22" dur="500"/>
                                        <p:tgtEl>
                                          <p:spTgt spid="16">
                                            <p:txEl>
                                              <p:pRg st="6" end="6"/>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16">
                                            <p:txEl>
                                              <p:pRg st="7" end="7"/>
                                            </p:txEl>
                                          </p:spTgt>
                                        </p:tgtEl>
                                        <p:attrNameLst>
                                          <p:attrName>style.visibility</p:attrName>
                                        </p:attrNameLst>
                                      </p:cBhvr>
                                      <p:to>
                                        <p:strVal val="visible"/>
                                      </p:to>
                                    </p:set>
                                    <p:animEffect transition="in" filter="barn(inVertical)">
                                      <p:cBhvr>
                                        <p:cTn id="25" dur="500"/>
                                        <p:tgtEl>
                                          <p:spTgt spid="16">
                                            <p:txEl>
                                              <p:pRg st="7" end="7"/>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16">
                                            <p:txEl>
                                              <p:pRg st="8" end="8"/>
                                            </p:txEl>
                                          </p:spTgt>
                                        </p:tgtEl>
                                        <p:attrNameLst>
                                          <p:attrName>style.visibility</p:attrName>
                                        </p:attrNameLst>
                                      </p:cBhvr>
                                      <p:to>
                                        <p:strVal val="visible"/>
                                      </p:to>
                                    </p:set>
                                    <p:animEffect transition="in" filter="barn(inVertical)">
                                      <p:cBhvr>
                                        <p:cTn id="28" dur="500"/>
                                        <p:tgtEl>
                                          <p:spTgt spid="1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
          <p:cNvSpPr txBox="1">
            <a:spLocks noChangeArrowheads="1"/>
          </p:cNvSpPr>
          <p:nvPr/>
        </p:nvSpPr>
        <p:spPr>
          <a:xfrm>
            <a:off x="0" y="-76200"/>
            <a:ext cx="8244408" cy="685800"/>
          </a:xfrm>
          <a:prstGeom prst="rect">
            <a:avLst/>
          </a:prstGeom>
        </p:spPr>
        <p:txBody>
          <a:bodyPr anchor="ctr"/>
          <a:lstStyle/>
          <a:p>
            <a:pPr eaLnBrk="0" fontAlgn="base" hangingPunct="0">
              <a:spcBef>
                <a:spcPct val="0"/>
              </a:spcBef>
              <a:spcAft>
                <a:spcPct val="0"/>
              </a:spcAft>
              <a:defRPr/>
            </a:pPr>
            <a:r>
              <a:rPr lang="en-GB" sz="2000" b="1" kern="0" dirty="0" smtClean="0">
                <a:latin typeface="Calibri" pitchFamily="34" charset="0"/>
              </a:rPr>
              <a:t>Cancer Screening Patient Registration (CSPR)  Hybrid App </a:t>
            </a:r>
            <a:r>
              <a:rPr lang="en-GB" sz="2000" b="1" kern="0" dirty="0">
                <a:latin typeface="Calibri" pitchFamily="34" charset="0"/>
              </a:rPr>
              <a:t>- An Overview  </a:t>
            </a:r>
            <a:r>
              <a:rPr lang="en-US" sz="2000" b="1" kern="0" dirty="0" smtClean="0">
                <a:solidFill>
                  <a:srgbClr val="000000"/>
                </a:solidFill>
                <a:latin typeface="Calibri" pitchFamily="34" charset="0"/>
              </a:rPr>
              <a:t>  </a:t>
            </a:r>
            <a:endParaRPr lang="en-US" sz="2000" b="1" kern="0" dirty="0">
              <a:solidFill>
                <a:srgbClr val="000000"/>
              </a:solidFill>
              <a:latin typeface="Calibri" pitchFamily="34" charset="0"/>
            </a:endParaRPr>
          </a:p>
        </p:txBody>
      </p:sp>
      <p:graphicFrame>
        <p:nvGraphicFramePr>
          <p:cNvPr id="46" name="Chart 16"/>
          <p:cNvGraphicFramePr>
            <a:graphicFrameLocks/>
          </p:cNvGraphicFramePr>
          <p:nvPr/>
        </p:nvGraphicFramePr>
        <p:xfrm>
          <a:off x="1555532" y="1828800"/>
          <a:ext cx="6096000" cy="4191000"/>
        </p:xfrm>
        <a:graphic>
          <a:graphicData uri="http://schemas.openxmlformats.org/presentationml/2006/ole">
            <mc:AlternateContent xmlns:mc="http://schemas.openxmlformats.org/markup-compatibility/2006">
              <mc:Choice xmlns:v="urn:schemas-microsoft-com:vml" Requires="v">
                <p:oleObj spid="_x0000_s3243" r:id="rId4" imgW="6096528" imgH="4188315" progId="Excel.Sheet.8">
                  <p:embed/>
                </p:oleObj>
              </mc:Choice>
              <mc:Fallback>
                <p:oleObj r:id="rId4" imgW="6096528" imgH="4188315"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5532" y="1828800"/>
                        <a:ext cx="6096000" cy="419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7" name="Picture 8" descr="newLANSwitchi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46132" y="1905000"/>
            <a:ext cx="40386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 Box 10"/>
          <p:cNvSpPr txBox="1">
            <a:spLocks noChangeArrowheads="1"/>
          </p:cNvSpPr>
          <p:nvPr/>
        </p:nvSpPr>
        <p:spPr bwMode="auto">
          <a:xfrm rot="2584244">
            <a:off x="2616065" y="5068642"/>
            <a:ext cx="1784527" cy="309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3025" tIns="36512" rIns="73025" bIns="36512">
            <a:spAutoFit/>
          </a:bodyPr>
          <a:lstStyle>
            <a:lvl1pPr defTabSz="814388" eaLnBrk="0" hangingPunct="0">
              <a:defRPr>
                <a:solidFill>
                  <a:schemeClr val="folHlink"/>
                </a:solidFill>
                <a:latin typeface="Arial" pitchFamily="34" charset="0"/>
                <a:cs typeface="Arial" pitchFamily="34" charset="0"/>
              </a:defRPr>
            </a:lvl1pPr>
            <a:lvl2pPr marL="742950" indent="-285750" defTabSz="814388" eaLnBrk="0" hangingPunct="0">
              <a:defRPr>
                <a:solidFill>
                  <a:schemeClr val="folHlink"/>
                </a:solidFill>
                <a:latin typeface="Arial" pitchFamily="34" charset="0"/>
                <a:cs typeface="Arial" pitchFamily="34" charset="0"/>
              </a:defRPr>
            </a:lvl2pPr>
            <a:lvl3pPr marL="1143000" indent="-228600" defTabSz="814388" eaLnBrk="0" hangingPunct="0">
              <a:defRPr>
                <a:solidFill>
                  <a:schemeClr val="folHlink"/>
                </a:solidFill>
                <a:latin typeface="Arial" pitchFamily="34" charset="0"/>
                <a:cs typeface="Arial" pitchFamily="34" charset="0"/>
              </a:defRPr>
            </a:lvl3pPr>
            <a:lvl4pPr marL="1600200" indent="-228600" defTabSz="814388" eaLnBrk="0" hangingPunct="0">
              <a:defRPr>
                <a:solidFill>
                  <a:schemeClr val="folHlink"/>
                </a:solidFill>
                <a:latin typeface="Arial" pitchFamily="34" charset="0"/>
                <a:cs typeface="Arial" pitchFamily="34" charset="0"/>
              </a:defRPr>
            </a:lvl4pPr>
            <a:lvl5pPr marL="2057400" indent="-228600" defTabSz="814388" eaLnBrk="0" hangingPunct="0">
              <a:defRPr>
                <a:solidFill>
                  <a:schemeClr val="folHlink"/>
                </a:solidFill>
                <a:latin typeface="Arial" pitchFamily="34" charset="0"/>
                <a:cs typeface="Arial" pitchFamily="34" charset="0"/>
              </a:defRPr>
            </a:lvl5pPr>
            <a:lvl6pPr marL="2514600" indent="-228600" defTabSz="814388" eaLnBrk="0" fontAlgn="base" hangingPunct="0">
              <a:spcBef>
                <a:spcPct val="0"/>
              </a:spcBef>
              <a:spcAft>
                <a:spcPct val="0"/>
              </a:spcAft>
              <a:buSzPct val="90000"/>
              <a:defRPr>
                <a:solidFill>
                  <a:schemeClr val="folHlink"/>
                </a:solidFill>
                <a:latin typeface="Arial" pitchFamily="34" charset="0"/>
                <a:cs typeface="Arial" pitchFamily="34" charset="0"/>
              </a:defRPr>
            </a:lvl6pPr>
            <a:lvl7pPr marL="2971800" indent="-228600" defTabSz="814388" eaLnBrk="0" fontAlgn="base" hangingPunct="0">
              <a:spcBef>
                <a:spcPct val="0"/>
              </a:spcBef>
              <a:spcAft>
                <a:spcPct val="0"/>
              </a:spcAft>
              <a:buSzPct val="90000"/>
              <a:defRPr>
                <a:solidFill>
                  <a:schemeClr val="folHlink"/>
                </a:solidFill>
                <a:latin typeface="Arial" pitchFamily="34" charset="0"/>
                <a:cs typeface="Arial" pitchFamily="34" charset="0"/>
              </a:defRPr>
            </a:lvl7pPr>
            <a:lvl8pPr marL="3429000" indent="-228600" defTabSz="814388" eaLnBrk="0" fontAlgn="base" hangingPunct="0">
              <a:spcBef>
                <a:spcPct val="0"/>
              </a:spcBef>
              <a:spcAft>
                <a:spcPct val="0"/>
              </a:spcAft>
              <a:buSzPct val="90000"/>
              <a:defRPr>
                <a:solidFill>
                  <a:schemeClr val="folHlink"/>
                </a:solidFill>
                <a:latin typeface="Arial" pitchFamily="34" charset="0"/>
                <a:cs typeface="Arial" pitchFamily="34" charset="0"/>
              </a:defRPr>
            </a:lvl8pPr>
            <a:lvl9pPr marL="3886200" indent="-228600" defTabSz="814388" eaLnBrk="0" fontAlgn="base" hangingPunct="0">
              <a:spcBef>
                <a:spcPct val="0"/>
              </a:spcBef>
              <a:spcAft>
                <a:spcPct val="0"/>
              </a:spcAft>
              <a:buSzPct val="90000"/>
              <a:defRPr>
                <a:solidFill>
                  <a:schemeClr val="folHlink"/>
                </a:solidFill>
                <a:latin typeface="Arial" pitchFamily="34" charset="0"/>
                <a:cs typeface="Arial" pitchFamily="34" charset="0"/>
              </a:defRPr>
            </a:lvl9pPr>
          </a:lstStyle>
          <a:p>
            <a:pPr algn="ctr">
              <a:lnSpc>
                <a:spcPct val="85000"/>
              </a:lnSpc>
            </a:pPr>
            <a:r>
              <a:rPr lang="en-US" b="1" dirty="0" smtClean="0">
                <a:solidFill>
                  <a:srgbClr val="FFFFFF"/>
                </a:solidFill>
                <a:latin typeface="Calibri" pitchFamily="34" charset="0"/>
              </a:rPr>
              <a:t>Cancer Detection</a:t>
            </a:r>
            <a:endParaRPr lang="en-US" b="1" dirty="0">
              <a:solidFill>
                <a:srgbClr val="FFFFFF"/>
              </a:solidFill>
              <a:latin typeface="Calibri" pitchFamily="34" charset="0"/>
            </a:endParaRPr>
          </a:p>
        </p:txBody>
      </p:sp>
      <p:sp>
        <p:nvSpPr>
          <p:cNvPr id="49" name="Text Box 11"/>
          <p:cNvSpPr txBox="1">
            <a:spLocks noChangeArrowheads="1"/>
          </p:cNvSpPr>
          <p:nvPr/>
        </p:nvSpPr>
        <p:spPr bwMode="auto">
          <a:xfrm rot="18568987">
            <a:off x="2493448" y="2663952"/>
            <a:ext cx="1599733" cy="309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3025" tIns="36512" rIns="73025" bIns="36512">
            <a:spAutoFit/>
          </a:bodyPr>
          <a:lstStyle>
            <a:lvl1pPr defTabSz="814388" eaLnBrk="0" hangingPunct="0">
              <a:defRPr>
                <a:solidFill>
                  <a:schemeClr val="folHlink"/>
                </a:solidFill>
                <a:latin typeface="Arial" pitchFamily="34" charset="0"/>
                <a:cs typeface="Arial" pitchFamily="34" charset="0"/>
              </a:defRPr>
            </a:lvl1pPr>
            <a:lvl2pPr marL="742950" indent="-285750" defTabSz="814388" eaLnBrk="0" hangingPunct="0">
              <a:defRPr>
                <a:solidFill>
                  <a:schemeClr val="folHlink"/>
                </a:solidFill>
                <a:latin typeface="Arial" pitchFamily="34" charset="0"/>
                <a:cs typeface="Arial" pitchFamily="34" charset="0"/>
              </a:defRPr>
            </a:lvl2pPr>
            <a:lvl3pPr marL="1143000" indent="-228600" defTabSz="814388" eaLnBrk="0" hangingPunct="0">
              <a:defRPr>
                <a:solidFill>
                  <a:schemeClr val="folHlink"/>
                </a:solidFill>
                <a:latin typeface="Arial" pitchFamily="34" charset="0"/>
                <a:cs typeface="Arial" pitchFamily="34" charset="0"/>
              </a:defRPr>
            </a:lvl3pPr>
            <a:lvl4pPr marL="1600200" indent="-228600" defTabSz="814388" eaLnBrk="0" hangingPunct="0">
              <a:defRPr>
                <a:solidFill>
                  <a:schemeClr val="folHlink"/>
                </a:solidFill>
                <a:latin typeface="Arial" pitchFamily="34" charset="0"/>
                <a:cs typeface="Arial" pitchFamily="34" charset="0"/>
              </a:defRPr>
            </a:lvl4pPr>
            <a:lvl5pPr marL="2057400" indent="-228600" defTabSz="814388" eaLnBrk="0" hangingPunct="0">
              <a:defRPr>
                <a:solidFill>
                  <a:schemeClr val="folHlink"/>
                </a:solidFill>
                <a:latin typeface="Arial" pitchFamily="34" charset="0"/>
                <a:cs typeface="Arial" pitchFamily="34" charset="0"/>
              </a:defRPr>
            </a:lvl5pPr>
            <a:lvl6pPr marL="2514600" indent="-228600" defTabSz="814388" eaLnBrk="0" fontAlgn="base" hangingPunct="0">
              <a:spcBef>
                <a:spcPct val="0"/>
              </a:spcBef>
              <a:spcAft>
                <a:spcPct val="0"/>
              </a:spcAft>
              <a:buSzPct val="90000"/>
              <a:defRPr>
                <a:solidFill>
                  <a:schemeClr val="folHlink"/>
                </a:solidFill>
                <a:latin typeface="Arial" pitchFamily="34" charset="0"/>
                <a:cs typeface="Arial" pitchFamily="34" charset="0"/>
              </a:defRPr>
            </a:lvl6pPr>
            <a:lvl7pPr marL="2971800" indent="-228600" defTabSz="814388" eaLnBrk="0" fontAlgn="base" hangingPunct="0">
              <a:spcBef>
                <a:spcPct val="0"/>
              </a:spcBef>
              <a:spcAft>
                <a:spcPct val="0"/>
              </a:spcAft>
              <a:buSzPct val="90000"/>
              <a:defRPr>
                <a:solidFill>
                  <a:schemeClr val="folHlink"/>
                </a:solidFill>
                <a:latin typeface="Arial" pitchFamily="34" charset="0"/>
                <a:cs typeface="Arial" pitchFamily="34" charset="0"/>
              </a:defRPr>
            </a:lvl7pPr>
            <a:lvl8pPr marL="3429000" indent="-228600" defTabSz="814388" eaLnBrk="0" fontAlgn="base" hangingPunct="0">
              <a:spcBef>
                <a:spcPct val="0"/>
              </a:spcBef>
              <a:spcAft>
                <a:spcPct val="0"/>
              </a:spcAft>
              <a:buSzPct val="90000"/>
              <a:defRPr>
                <a:solidFill>
                  <a:schemeClr val="folHlink"/>
                </a:solidFill>
                <a:latin typeface="Arial" pitchFamily="34" charset="0"/>
                <a:cs typeface="Arial" pitchFamily="34" charset="0"/>
              </a:defRPr>
            </a:lvl8pPr>
            <a:lvl9pPr marL="3886200" indent="-228600" defTabSz="814388" eaLnBrk="0" fontAlgn="base" hangingPunct="0">
              <a:spcBef>
                <a:spcPct val="0"/>
              </a:spcBef>
              <a:spcAft>
                <a:spcPct val="0"/>
              </a:spcAft>
              <a:buSzPct val="90000"/>
              <a:defRPr>
                <a:solidFill>
                  <a:schemeClr val="folHlink"/>
                </a:solidFill>
                <a:latin typeface="Arial" pitchFamily="34" charset="0"/>
                <a:cs typeface="Arial" pitchFamily="34" charset="0"/>
              </a:defRPr>
            </a:lvl9pPr>
          </a:lstStyle>
          <a:p>
            <a:pPr algn="ctr">
              <a:lnSpc>
                <a:spcPct val="85000"/>
              </a:lnSpc>
            </a:pPr>
            <a:r>
              <a:rPr lang="en-US" b="1" dirty="0" smtClean="0">
                <a:solidFill>
                  <a:srgbClr val="FFFFFF"/>
                </a:solidFill>
                <a:latin typeface="Calibri" pitchFamily="34" charset="0"/>
              </a:rPr>
              <a:t>Patient Record </a:t>
            </a:r>
            <a:endParaRPr lang="en-US" b="1" dirty="0">
              <a:solidFill>
                <a:srgbClr val="FFFFFF"/>
              </a:solidFill>
              <a:latin typeface="Calibri" pitchFamily="34" charset="0"/>
            </a:endParaRPr>
          </a:p>
        </p:txBody>
      </p:sp>
      <p:sp>
        <p:nvSpPr>
          <p:cNvPr id="50" name="Text Box 13"/>
          <p:cNvSpPr txBox="1">
            <a:spLocks noChangeArrowheads="1"/>
          </p:cNvSpPr>
          <p:nvPr/>
        </p:nvSpPr>
        <p:spPr bwMode="auto">
          <a:xfrm rot="2464600">
            <a:off x="4949960" y="2608405"/>
            <a:ext cx="1251433" cy="2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3025" tIns="36512" rIns="73025" bIns="36512">
            <a:spAutoFit/>
          </a:bodyPr>
          <a:lstStyle>
            <a:lvl1pPr defTabSz="814388" eaLnBrk="0" hangingPunct="0">
              <a:defRPr>
                <a:solidFill>
                  <a:schemeClr val="folHlink"/>
                </a:solidFill>
                <a:latin typeface="Arial" pitchFamily="34" charset="0"/>
                <a:cs typeface="Arial" pitchFamily="34" charset="0"/>
              </a:defRPr>
            </a:lvl1pPr>
            <a:lvl2pPr marL="742950" indent="-285750" defTabSz="814388" eaLnBrk="0" hangingPunct="0">
              <a:defRPr>
                <a:solidFill>
                  <a:schemeClr val="folHlink"/>
                </a:solidFill>
                <a:latin typeface="Arial" pitchFamily="34" charset="0"/>
                <a:cs typeface="Arial" pitchFamily="34" charset="0"/>
              </a:defRPr>
            </a:lvl2pPr>
            <a:lvl3pPr marL="1143000" indent="-228600" defTabSz="814388" eaLnBrk="0" hangingPunct="0">
              <a:defRPr>
                <a:solidFill>
                  <a:schemeClr val="folHlink"/>
                </a:solidFill>
                <a:latin typeface="Arial" pitchFamily="34" charset="0"/>
                <a:cs typeface="Arial" pitchFamily="34" charset="0"/>
              </a:defRPr>
            </a:lvl3pPr>
            <a:lvl4pPr marL="1600200" indent="-228600" defTabSz="814388" eaLnBrk="0" hangingPunct="0">
              <a:defRPr>
                <a:solidFill>
                  <a:schemeClr val="folHlink"/>
                </a:solidFill>
                <a:latin typeface="Arial" pitchFamily="34" charset="0"/>
                <a:cs typeface="Arial" pitchFamily="34" charset="0"/>
              </a:defRPr>
            </a:lvl4pPr>
            <a:lvl5pPr marL="2057400" indent="-228600" defTabSz="814388" eaLnBrk="0" hangingPunct="0">
              <a:defRPr>
                <a:solidFill>
                  <a:schemeClr val="folHlink"/>
                </a:solidFill>
                <a:latin typeface="Arial" pitchFamily="34" charset="0"/>
                <a:cs typeface="Arial" pitchFamily="34" charset="0"/>
              </a:defRPr>
            </a:lvl5pPr>
            <a:lvl6pPr marL="2514600" indent="-228600" defTabSz="814388" eaLnBrk="0" fontAlgn="base" hangingPunct="0">
              <a:spcBef>
                <a:spcPct val="0"/>
              </a:spcBef>
              <a:spcAft>
                <a:spcPct val="0"/>
              </a:spcAft>
              <a:buSzPct val="90000"/>
              <a:defRPr>
                <a:solidFill>
                  <a:schemeClr val="folHlink"/>
                </a:solidFill>
                <a:latin typeface="Arial" pitchFamily="34" charset="0"/>
                <a:cs typeface="Arial" pitchFamily="34" charset="0"/>
              </a:defRPr>
            </a:lvl6pPr>
            <a:lvl7pPr marL="2971800" indent="-228600" defTabSz="814388" eaLnBrk="0" fontAlgn="base" hangingPunct="0">
              <a:spcBef>
                <a:spcPct val="0"/>
              </a:spcBef>
              <a:spcAft>
                <a:spcPct val="0"/>
              </a:spcAft>
              <a:buSzPct val="90000"/>
              <a:defRPr>
                <a:solidFill>
                  <a:schemeClr val="folHlink"/>
                </a:solidFill>
                <a:latin typeface="Arial" pitchFamily="34" charset="0"/>
                <a:cs typeface="Arial" pitchFamily="34" charset="0"/>
              </a:defRPr>
            </a:lvl7pPr>
            <a:lvl8pPr marL="3429000" indent="-228600" defTabSz="814388" eaLnBrk="0" fontAlgn="base" hangingPunct="0">
              <a:spcBef>
                <a:spcPct val="0"/>
              </a:spcBef>
              <a:spcAft>
                <a:spcPct val="0"/>
              </a:spcAft>
              <a:buSzPct val="90000"/>
              <a:defRPr>
                <a:solidFill>
                  <a:schemeClr val="folHlink"/>
                </a:solidFill>
                <a:latin typeface="Arial" pitchFamily="34" charset="0"/>
                <a:cs typeface="Arial" pitchFamily="34" charset="0"/>
              </a:defRPr>
            </a:lvl8pPr>
            <a:lvl9pPr marL="3886200" indent="-228600" defTabSz="814388" eaLnBrk="0" fontAlgn="base" hangingPunct="0">
              <a:spcBef>
                <a:spcPct val="0"/>
              </a:spcBef>
              <a:spcAft>
                <a:spcPct val="0"/>
              </a:spcAft>
              <a:buSzPct val="90000"/>
              <a:defRPr>
                <a:solidFill>
                  <a:schemeClr val="folHlink"/>
                </a:solidFill>
                <a:latin typeface="Arial" pitchFamily="34" charset="0"/>
                <a:cs typeface="Arial" pitchFamily="34" charset="0"/>
              </a:defRPr>
            </a:lvl9pPr>
          </a:lstStyle>
          <a:p>
            <a:pPr algn="ctr">
              <a:lnSpc>
                <a:spcPct val="85000"/>
              </a:lnSpc>
            </a:pPr>
            <a:r>
              <a:rPr lang="en-US" sz="1600" b="1" dirty="0" smtClean="0">
                <a:solidFill>
                  <a:srgbClr val="FFFFFF"/>
                </a:solidFill>
                <a:latin typeface="Calibri" pitchFamily="34" charset="0"/>
              </a:rPr>
              <a:t>Registrations</a:t>
            </a:r>
            <a:endParaRPr lang="en-US" sz="1600" b="1" dirty="0">
              <a:solidFill>
                <a:srgbClr val="FFFFFF"/>
              </a:solidFill>
              <a:latin typeface="Calibri" pitchFamily="34" charset="0"/>
            </a:endParaRPr>
          </a:p>
        </p:txBody>
      </p:sp>
      <p:sp>
        <p:nvSpPr>
          <p:cNvPr id="51" name="Text Box 14"/>
          <p:cNvSpPr txBox="1">
            <a:spLocks noChangeArrowheads="1"/>
          </p:cNvSpPr>
          <p:nvPr/>
        </p:nvSpPr>
        <p:spPr bwMode="auto">
          <a:xfrm rot="18368719">
            <a:off x="5400839" y="4765490"/>
            <a:ext cx="1127553" cy="309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3025" tIns="36512" rIns="73025" bIns="36512">
            <a:spAutoFit/>
          </a:bodyPr>
          <a:lstStyle>
            <a:lvl1pPr defTabSz="814388" eaLnBrk="0" hangingPunct="0">
              <a:defRPr>
                <a:solidFill>
                  <a:schemeClr val="folHlink"/>
                </a:solidFill>
                <a:latin typeface="Arial" pitchFamily="34" charset="0"/>
                <a:cs typeface="Arial" pitchFamily="34" charset="0"/>
              </a:defRPr>
            </a:lvl1pPr>
            <a:lvl2pPr marL="742950" indent="-285750" defTabSz="814388" eaLnBrk="0" hangingPunct="0">
              <a:defRPr>
                <a:solidFill>
                  <a:schemeClr val="folHlink"/>
                </a:solidFill>
                <a:latin typeface="Arial" pitchFamily="34" charset="0"/>
                <a:cs typeface="Arial" pitchFamily="34" charset="0"/>
              </a:defRPr>
            </a:lvl2pPr>
            <a:lvl3pPr marL="1143000" indent="-228600" defTabSz="814388" eaLnBrk="0" hangingPunct="0">
              <a:defRPr>
                <a:solidFill>
                  <a:schemeClr val="folHlink"/>
                </a:solidFill>
                <a:latin typeface="Arial" pitchFamily="34" charset="0"/>
                <a:cs typeface="Arial" pitchFamily="34" charset="0"/>
              </a:defRPr>
            </a:lvl3pPr>
            <a:lvl4pPr marL="1600200" indent="-228600" defTabSz="814388" eaLnBrk="0" hangingPunct="0">
              <a:defRPr>
                <a:solidFill>
                  <a:schemeClr val="folHlink"/>
                </a:solidFill>
                <a:latin typeface="Arial" pitchFamily="34" charset="0"/>
                <a:cs typeface="Arial" pitchFamily="34" charset="0"/>
              </a:defRPr>
            </a:lvl4pPr>
            <a:lvl5pPr marL="2057400" indent="-228600" defTabSz="814388" eaLnBrk="0" hangingPunct="0">
              <a:defRPr>
                <a:solidFill>
                  <a:schemeClr val="folHlink"/>
                </a:solidFill>
                <a:latin typeface="Arial" pitchFamily="34" charset="0"/>
                <a:cs typeface="Arial" pitchFamily="34" charset="0"/>
              </a:defRPr>
            </a:lvl5pPr>
            <a:lvl6pPr marL="2514600" indent="-228600" defTabSz="814388" eaLnBrk="0" fontAlgn="base" hangingPunct="0">
              <a:spcBef>
                <a:spcPct val="0"/>
              </a:spcBef>
              <a:spcAft>
                <a:spcPct val="0"/>
              </a:spcAft>
              <a:buSzPct val="90000"/>
              <a:defRPr>
                <a:solidFill>
                  <a:schemeClr val="folHlink"/>
                </a:solidFill>
                <a:latin typeface="Arial" pitchFamily="34" charset="0"/>
                <a:cs typeface="Arial" pitchFamily="34" charset="0"/>
              </a:defRPr>
            </a:lvl6pPr>
            <a:lvl7pPr marL="2971800" indent="-228600" defTabSz="814388" eaLnBrk="0" fontAlgn="base" hangingPunct="0">
              <a:spcBef>
                <a:spcPct val="0"/>
              </a:spcBef>
              <a:spcAft>
                <a:spcPct val="0"/>
              </a:spcAft>
              <a:buSzPct val="90000"/>
              <a:defRPr>
                <a:solidFill>
                  <a:schemeClr val="folHlink"/>
                </a:solidFill>
                <a:latin typeface="Arial" pitchFamily="34" charset="0"/>
                <a:cs typeface="Arial" pitchFamily="34" charset="0"/>
              </a:defRPr>
            </a:lvl7pPr>
            <a:lvl8pPr marL="3429000" indent="-228600" defTabSz="814388" eaLnBrk="0" fontAlgn="base" hangingPunct="0">
              <a:spcBef>
                <a:spcPct val="0"/>
              </a:spcBef>
              <a:spcAft>
                <a:spcPct val="0"/>
              </a:spcAft>
              <a:buSzPct val="90000"/>
              <a:defRPr>
                <a:solidFill>
                  <a:schemeClr val="folHlink"/>
                </a:solidFill>
                <a:latin typeface="Arial" pitchFamily="34" charset="0"/>
                <a:cs typeface="Arial" pitchFamily="34" charset="0"/>
              </a:defRPr>
            </a:lvl8pPr>
            <a:lvl9pPr marL="3886200" indent="-228600" defTabSz="814388" eaLnBrk="0" fontAlgn="base" hangingPunct="0">
              <a:spcBef>
                <a:spcPct val="0"/>
              </a:spcBef>
              <a:spcAft>
                <a:spcPct val="0"/>
              </a:spcAft>
              <a:buSzPct val="90000"/>
              <a:defRPr>
                <a:solidFill>
                  <a:schemeClr val="folHlink"/>
                </a:solidFill>
                <a:latin typeface="Arial" pitchFamily="34" charset="0"/>
                <a:cs typeface="Arial" pitchFamily="34" charset="0"/>
              </a:defRPr>
            </a:lvl9pPr>
          </a:lstStyle>
          <a:p>
            <a:pPr algn="ctr">
              <a:lnSpc>
                <a:spcPct val="85000"/>
              </a:lnSpc>
            </a:pPr>
            <a:r>
              <a:rPr lang="en-US" b="1" dirty="0" smtClean="0">
                <a:solidFill>
                  <a:schemeClr val="bg1"/>
                </a:solidFill>
                <a:latin typeface="Calibri" pitchFamily="34" charset="0"/>
              </a:rPr>
              <a:t> Screening</a:t>
            </a:r>
            <a:endParaRPr lang="en-US" b="1" dirty="0">
              <a:solidFill>
                <a:schemeClr val="bg1"/>
              </a:solidFill>
              <a:latin typeface="Calibri" pitchFamily="34" charset="0"/>
            </a:endParaRPr>
          </a:p>
        </p:txBody>
      </p:sp>
      <p:sp>
        <p:nvSpPr>
          <p:cNvPr id="52" name="Oval 51"/>
          <p:cNvSpPr/>
          <p:nvPr/>
        </p:nvSpPr>
        <p:spPr>
          <a:xfrm>
            <a:off x="3689132" y="2971800"/>
            <a:ext cx="1828800" cy="1828800"/>
          </a:xfrm>
          <a:prstGeom prst="ellipse">
            <a:avLst/>
          </a:prstGeom>
          <a:solidFill>
            <a:schemeClr val="accent1">
              <a:lumMod val="20000"/>
              <a:lumOff val="80000"/>
            </a:schemeClr>
          </a:solidFill>
          <a:ln>
            <a:no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800" b="1" dirty="0">
              <a:solidFill>
                <a:schemeClr val="tx1"/>
              </a:solidFill>
            </a:endParaRPr>
          </a:p>
        </p:txBody>
      </p:sp>
      <p:grpSp>
        <p:nvGrpSpPr>
          <p:cNvPr id="3" name="Group 89"/>
          <p:cNvGrpSpPr/>
          <p:nvPr/>
        </p:nvGrpSpPr>
        <p:grpSpPr>
          <a:xfrm>
            <a:off x="0" y="1905000"/>
            <a:ext cx="2885966" cy="2523915"/>
            <a:chOff x="0" y="914400"/>
            <a:chExt cx="2885966" cy="3666915"/>
          </a:xfrm>
        </p:grpSpPr>
        <p:sp>
          <p:nvSpPr>
            <p:cNvPr id="55" name="Rectangle 15"/>
            <p:cNvSpPr>
              <a:spLocks noChangeArrowheads="1"/>
            </p:cNvSpPr>
            <p:nvPr/>
          </p:nvSpPr>
          <p:spPr bwMode="auto">
            <a:xfrm>
              <a:off x="1860332" y="3733800"/>
              <a:ext cx="184150" cy="369888"/>
            </a:xfrm>
            <a:prstGeom prst="rect">
              <a:avLst/>
            </a:prstGeom>
            <a:noFill/>
            <a:ln w="9525" cap="rnd" algn="ctr">
              <a:noFill/>
              <a:prstDash val="sysDot"/>
              <a:miter lim="800000"/>
              <a:headEnd/>
              <a:tailEnd/>
            </a:ln>
          </p:spPr>
          <p:txBody>
            <a:bodyPr wrap="none" anchor="ctr">
              <a:spAutoFit/>
            </a:bodyPr>
            <a:lstStyle/>
            <a:p>
              <a:pPr fontAlgn="auto">
                <a:spcBef>
                  <a:spcPts val="0"/>
                </a:spcBef>
                <a:spcAft>
                  <a:spcPts val="0"/>
                </a:spcAft>
                <a:defRPr/>
              </a:pPr>
              <a:endParaRPr lang="en-US">
                <a:solidFill>
                  <a:schemeClr val="accent4"/>
                </a:solidFill>
                <a:latin typeface="Calibri" pitchFamily="34" charset="0"/>
              </a:endParaRPr>
            </a:p>
          </p:txBody>
        </p:sp>
        <p:grpSp>
          <p:nvGrpSpPr>
            <p:cNvPr id="4" name="Group 30"/>
            <p:cNvGrpSpPr/>
            <p:nvPr/>
          </p:nvGrpSpPr>
          <p:grpSpPr>
            <a:xfrm>
              <a:off x="0" y="914400"/>
              <a:ext cx="2504966" cy="3666915"/>
              <a:chOff x="9634" y="2791844"/>
              <a:chExt cx="2504966" cy="3336423"/>
            </a:xfrm>
          </p:grpSpPr>
          <p:sp>
            <p:nvSpPr>
              <p:cNvPr id="59" name="Rectangle 58"/>
              <p:cNvSpPr/>
              <p:nvPr/>
            </p:nvSpPr>
            <p:spPr bwMode="gray">
              <a:xfrm>
                <a:off x="88900" y="3664467"/>
                <a:ext cx="2425700" cy="2463800"/>
              </a:xfrm>
              <a:prstGeom prst="rect">
                <a:avLst/>
              </a:prstGeom>
              <a:noFill/>
              <a:ln>
                <a:noFill/>
                <a:prstDash val="sysDot"/>
                <a:headEnd/>
                <a:tailEnd/>
              </a:ln>
            </p:spPr>
            <p:style>
              <a:lnRef idx="2">
                <a:schemeClr val="accent1"/>
              </a:lnRef>
              <a:fillRef idx="1">
                <a:schemeClr val="lt1"/>
              </a:fillRef>
              <a:effectRef idx="0">
                <a:schemeClr val="accent1"/>
              </a:effectRef>
              <a:fontRef idx="minor">
                <a:schemeClr val="dk1"/>
              </a:fontRef>
            </p:style>
            <p:txBody>
              <a:bodyPr vert="horz" lIns="36000" tIns="36000" rIns="36000" bIns="36000" rtlCol="0" anchor="t" anchorCtr="1"/>
              <a:lstStyle/>
              <a:p>
                <a:pPr indent="177800">
                  <a:buFont typeface="Arial" pitchFamily="34" charset="0"/>
                  <a:buChar char="•"/>
                </a:pPr>
                <a:endParaRPr lang="en-US" sz="1600" dirty="0" smtClean="0"/>
              </a:p>
            </p:txBody>
          </p:sp>
          <p:sp>
            <p:nvSpPr>
              <p:cNvPr id="60" name="TextBox 59"/>
              <p:cNvSpPr txBox="1"/>
              <p:nvPr/>
            </p:nvSpPr>
            <p:spPr>
              <a:xfrm>
                <a:off x="9634" y="2791844"/>
                <a:ext cx="2286000" cy="2266860"/>
              </a:xfrm>
              <a:prstGeom prst="rect">
                <a:avLst/>
              </a:prstGeom>
              <a:noFill/>
              <a:ln>
                <a:noFill/>
                <a:prstDash val="sysDot"/>
                <a:headEnd/>
                <a:tailEnd/>
              </a:ln>
            </p:spPr>
            <p:style>
              <a:lnRef idx="2">
                <a:schemeClr val="accent1"/>
              </a:lnRef>
              <a:fillRef idx="1">
                <a:schemeClr val="lt1"/>
              </a:fillRef>
              <a:effectRef idx="0">
                <a:schemeClr val="accent1"/>
              </a:effectRef>
              <a:fontRef idx="minor">
                <a:schemeClr val="dk1"/>
              </a:fontRef>
            </p:style>
            <p:txBody>
              <a:bodyPr vert="horz" lIns="36000" tIns="36000" rIns="36000" bIns="36000" rtlCol="0" anchor="t" anchorCtr="1"/>
              <a:lstStyle/>
              <a:p>
                <a:pPr marL="228600" indent="-228600" algn="just">
                  <a:buClr>
                    <a:srgbClr val="002060"/>
                  </a:buClr>
                  <a:buFont typeface="Wingdings" pitchFamily="2" charset="2"/>
                  <a:buChar char="ü"/>
                </a:pPr>
                <a:r>
                  <a:rPr lang="en-US" sz="1200" dirty="0">
                    <a:solidFill>
                      <a:srgbClr val="0070C0"/>
                    </a:solidFill>
                    <a:cs typeface="Arial" charset="0"/>
                  </a:rPr>
                  <a:t>Patient details recorded quickly</a:t>
                </a:r>
              </a:p>
              <a:p>
                <a:pPr marL="228600" indent="-228600" algn="just">
                  <a:buClr>
                    <a:srgbClr val="002060"/>
                  </a:buClr>
                  <a:buFont typeface="Wingdings" pitchFamily="2" charset="2"/>
                  <a:buChar char="ü"/>
                </a:pPr>
                <a:r>
                  <a:rPr lang="en-US" sz="1200" dirty="0">
                    <a:solidFill>
                      <a:srgbClr val="0070C0"/>
                    </a:solidFill>
                    <a:cs typeface="Arial" charset="0"/>
                  </a:rPr>
                  <a:t>Finding a patient with Patient ID</a:t>
                </a:r>
              </a:p>
              <a:p>
                <a:pPr marL="228600" indent="-228600" algn="just">
                  <a:buClr>
                    <a:srgbClr val="002060"/>
                  </a:buClr>
                  <a:buFont typeface="Wingdings" pitchFamily="2" charset="2"/>
                  <a:buChar char="ü"/>
                </a:pPr>
                <a:r>
                  <a:rPr lang="en-US" sz="1200" dirty="0">
                    <a:solidFill>
                      <a:srgbClr val="0070C0"/>
                    </a:solidFill>
                    <a:cs typeface="Arial" charset="0"/>
                  </a:rPr>
                  <a:t>Emergency Action can be taken based on record available</a:t>
                </a:r>
              </a:p>
              <a:p>
                <a:pPr marL="228600" indent="-228600" algn="just">
                  <a:buClr>
                    <a:srgbClr val="002060"/>
                  </a:buClr>
                  <a:buFont typeface="Wingdings" pitchFamily="2" charset="2"/>
                  <a:buChar char="ü"/>
                </a:pPr>
                <a:r>
                  <a:rPr lang="en-US" sz="1200" dirty="0">
                    <a:solidFill>
                      <a:srgbClr val="0070C0"/>
                    </a:solidFill>
                    <a:cs typeface="Arial" charset="0"/>
                  </a:rPr>
                  <a:t>Performance of camps registration and detection and easily being noticed by patient record</a:t>
                </a:r>
              </a:p>
            </p:txBody>
          </p:sp>
        </p:grpSp>
        <p:sp>
          <p:nvSpPr>
            <p:cNvPr id="57" name="Left Arrow 56"/>
            <p:cNvSpPr/>
            <p:nvPr/>
          </p:nvSpPr>
          <p:spPr bwMode="gray">
            <a:xfrm>
              <a:off x="2504966" y="1278938"/>
              <a:ext cx="381000" cy="304800"/>
            </a:xfrm>
            <a:prstGeom prst="leftArrow">
              <a:avLst/>
            </a:prstGeom>
            <a:solidFill>
              <a:srgbClr val="FF0000">
                <a:alpha val="86000"/>
              </a:srgbClr>
            </a:solidFill>
            <a:ln>
              <a:noFill/>
            </a:ln>
            <a:effectLst>
              <a:outerShdw blurRad="50800" dist="38100" dir="5400000" algn="t"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vert" rtlCol="0" anchor="ctr"/>
            <a:lstStyle/>
            <a:p>
              <a:pPr algn="ctr"/>
              <a:endParaRPr lang="en-US" sz="2400" b="1" dirty="0" smtClean="0">
                <a:solidFill>
                  <a:schemeClr val="bg1"/>
                </a:solidFill>
              </a:endParaRPr>
            </a:p>
          </p:txBody>
        </p:sp>
      </p:grpSp>
      <p:grpSp>
        <p:nvGrpSpPr>
          <p:cNvPr id="5" name="Group 88"/>
          <p:cNvGrpSpPr/>
          <p:nvPr/>
        </p:nvGrpSpPr>
        <p:grpSpPr>
          <a:xfrm>
            <a:off x="5774" y="5004698"/>
            <a:ext cx="3040628" cy="1365668"/>
            <a:chOff x="76200" y="4690594"/>
            <a:chExt cx="3040628" cy="1176806"/>
          </a:xfrm>
        </p:grpSpPr>
        <p:grpSp>
          <p:nvGrpSpPr>
            <p:cNvPr id="6" name="Group 31"/>
            <p:cNvGrpSpPr/>
            <p:nvPr/>
          </p:nvGrpSpPr>
          <p:grpSpPr>
            <a:xfrm>
              <a:off x="76200" y="4690594"/>
              <a:ext cx="2590800" cy="1176806"/>
              <a:chOff x="76200" y="325443"/>
              <a:chExt cx="2590800" cy="3179758"/>
            </a:xfrm>
          </p:grpSpPr>
          <p:sp>
            <p:nvSpPr>
              <p:cNvPr id="65" name="Rectangle 64"/>
              <p:cNvSpPr/>
              <p:nvPr/>
            </p:nvSpPr>
            <p:spPr bwMode="gray">
              <a:xfrm>
                <a:off x="76200" y="977900"/>
                <a:ext cx="2438400" cy="2527301"/>
              </a:xfrm>
              <a:prstGeom prst="rect">
                <a:avLst/>
              </a:prstGeom>
              <a:noFill/>
              <a:ln>
                <a:noFill/>
                <a:prstDash val="sysDot"/>
                <a:headEnd/>
                <a:tailEnd/>
              </a:ln>
            </p:spPr>
            <p:style>
              <a:lnRef idx="2">
                <a:schemeClr val="accent1"/>
              </a:lnRef>
              <a:fillRef idx="1">
                <a:schemeClr val="lt1"/>
              </a:fillRef>
              <a:effectRef idx="0">
                <a:schemeClr val="accent1"/>
              </a:effectRef>
              <a:fontRef idx="minor">
                <a:schemeClr val="dk1"/>
              </a:fontRef>
            </p:style>
            <p:txBody>
              <a:bodyPr vert="horz" lIns="36000" tIns="36000" rIns="36000" bIns="36000" rtlCol="0" anchor="t" anchorCtr="1"/>
              <a:lstStyle/>
              <a:p>
                <a:pPr indent="177800">
                  <a:buFont typeface="Arial" pitchFamily="34" charset="0"/>
                  <a:buChar char="•"/>
                </a:pPr>
                <a:endParaRPr lang="en-US" sz="1600" dirty="0" smtClean="0"/>
              </a:p>
            </p:txBody>
          </p:sp>
          <p:sp>
            <p:nvSpPr>
              <p:cNvPr id="66" name="TextBox 65"/>
              <p:cNvSpPr txBox="1"/>
              <p:nvPr/>
            </p:nvSpPr>
            <p:spPr>
              <a:xfrm>
                <a:off x="76200" y="325443"/>
                <a:ext cx="2590800" cy="3179758"/>
              </a:xfrm>
              <a:prstGeom prst="rect">
                <a:avLst/>
              </a:prstGeom>
              <a:noFill/>
              <a:ln>
                <a:noFill/>
                <a:prstDash val="sysDot"/>
                <a:headEnd/>
                <a:tailEnd/>
              </a:ln>
            </p:spPr>
            <p:style>
              <a:lnRef idx="2">
                <a:schemeClr val="accent1"/>
              </a:lnRef>
              <a:fillRef idx="1">
                <a:schemeClr val="lt1"/>
              </a:fillRef>
              <a:effectRef idx="0">
                <a:schemeClr val="accent1"/>
              </a:effectRef>
              <a:fontRef idx="minor">
                <a:schemeClr val="dk1"/>
              </a:fontRef>
            </p:style>
            <p:txBody>
              <a:bodyPr vert="horz" lIns="36000" tIns="36000" rIns="36000" bIns="36000" rtlCol="0" anchor="t" anchorCtr="1"/>
              <a:lstStyle/>
              <a:p>
                <a:pPr marL="228600" indent="-228600" algn="just">
                  <a:buClr>
                    <a:srgbClr val="002060"/>
                  </a:buClr>
                  <a:buFont typeface="Wingdings" pitchFamily="2" charset="2"/>
                  <a:buChar char="ü"/>
                </a:pPr>
                <a:r>
                  <a:rPr lang="en-US" sz="1200" dirty="0" smtClean="0">
                    <a:solidFill>
                      <a:schemeClr val="tx1"/>
                    </a:solidFill>
                    <a:latin typeface="Calibri" pitchFamily="34" charset="0"/>
                  </a:rPr>
                  <a:t> </a:t>
                </a:r>
                <a:r>
                  <a:rPr lang="en-US" sz="1200" dirty="0">
                    <a:solidFill>
                      <a:srgbClr val="0070C0"/>
                    </a:solidFill>
                    <a:cs typeface="Arial" charset="0"/>
                  </a:rPr>
                  <a:t>Cancer details recorded  accurately</a:t>
                </a:r>
              </a:p>
              <a:p>
                <a:pPr marL="228600" indent="-228600" algn="just">
                  <a:buClr>
                    <a:srgbClr val="002060"/>
                  </a:buClr>
                  <a:buFont typeface="Wingdings" pitchFamily="2" charset="2"/>
                  <a:buChar char="ü"/>
                </a:pPr>
                <a:r>
                  <a:rPr lang="en-US" sz="1200" dirty="0">
                    <a:solidFill>
                      <a:srgbClr val="0070C0"/>
                    </a:solidFill>
                    <a:cs typeface="Arial" charset="0"/>
                  </a:rPr>
                  <a:t> Analysis  of cancer found in patient can be easily traced </a:t>
                </a:r>
              </a:p>
              <a:p>
                <a:pPr marL="228600" indent="-228600" algn="just">
                  <a:buClr>
                    <a:srgbClr val="002060"/>
                  </a:buClr>
                  <a:buFont typeface="Wingdings" pitchFamily="2" charset="2"/>
                  <a:buChar char="ü"/>
                </a:pPr>
                <a:r>
                  <a:rPr lang="en-US" sz="1200" dirty="0">
                    <a:solidFill>
                      <a:srgbClr val="0070C0"/>
                    </a:solidFill>
                    <a:cs typeface="Arial" charset="0"/>
                  </a:rPr>
                  <a:t>Dashboard view of cancer detection in camps  can be managed easily</a:t>
                </a:r>
              </a:p>
            </p:txBody>
          </p:sp>
        </p:grpSp>
        <p:sp>
          <p:nvSpPr>
            <p:cNvPr id="63" name="Left Arrow 62"/>
            <p:cNvSpPr/>
            <p:nvPr/>
          </p:nvSpPr>
          <p:spPr bwMode="gray">
            <a:xfrm>
              <a:off x="2735828" y="5194853"/>
              <a:ext cx="381000" cy="204879"/>
            </a:xfrm>
            <a:prstGeom prst="leftArrow">
              <a:avLst>
                <a:gd name="adj1" fmla="val 50000"/>
                <a:gd name="adj2" fmla="val 46359"/>
              </a:avLst>
            </a:prstGeom>
            <a:solidFill>
              <a:srgbClr val="FF0000">
                <a:alpha val="86000"/>
              </a:srgbClr>
            </a:solidFill>
            <a:ln>
              <a:noFill/>
            </a:ln>
            <a:effectLst>
              <a:outerShdw blurRad="50800" dist="38100" dir="5400000" algn="t"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vert" rtlCol="0" anchor="ctr"/>
            <a:lstStyle/>
            <a:p>
              <a:pPr algn="ctr"/>
              <a:endParaRPr lang="en-US" sz="2400" b="1" dirty="0" smtClean="0">
                <a:solidFill>
                  <a:schemeClr val="bg1"/>
                </a:solidFill>
              </a:endParaRPr>
            </a:p>
          </p:txBody>
        </p:sp>
      </p:grpSp>
      <p:grpSp>
        <p:nvGrpSpPr>
          <p:cNvPr id="7" name="Group 87"/>
          <p:cNvGrpSpPr/>
          <p:nvPr/>
        </p:nvGrpSpPr>
        <p:grpSpPr>
          <a:xfrm>
            <a:off x="5791195" y="4495800"/>
            <a:ext cx="3352806" cy="1447800"/>
            <a:chOff x="5929313" y="4495800"/>
            <a:chExt cx="3062289" cy="1447800"/>
          </a:xfrm>
        </p:grpSpPr>
        <p:grpSp>
          <p:nvGrpSpPr>
            <p:cNvPr id="8" name="Group 25"/>
            <p:cNvGrpSpPr/>
            <p:nvPr/>
          </p:nvGrpSpPr>
          <p:grpSpPr>
            <a:xfrm>
              <a:off x="6277302" y="4495800"/>
              <a:ext cx="2714300" cy="990599"/>
              <a:chOff x="6692464" y="952500"/>
              <a:chExt cx="2714300" cy="2628900"/>
            </a:xfrm>
          </p:grpSpPr>
          <p:sp>
            <p:nvSpPr>
              <p:cNvPr id="71" name="Rectangle 18"/>
              <p:cNvSpPr/>
              <p:nvPr/>
            </p:nvSpPr>
            <p:spPr bwMode="gray">
              <a:xfrm>
                <a:off x="6692464" y="952500"/>
                <a:ext cx="2438400" cy="2628900"/>
              </a:xfrm>
              <a:prstGeom prst="rect">
                <a:avLst/>
              </a:prstGeom>
              <a:noFill/>
              <a:ln>
                <a:noFill/>
                <a:prstDash val="sysDot"/>
                <a:headEnd/>
                <a:tailEnd/>
              </a:ln>
            </p:spPr>
            <p:style>
              <a:lnRef idx="2">
                <a:schemeClr val="accent1"/>
              </a:lnRef>
              <a:fillRef idx="1">
                <a:schemeClr val="lt1"/>
              </a:fillRef>
              <a:effectRef idx="0">
                <a:schemeClr val="accent1"/>
              </a:effectRef>
              <a:fontRef idx="minor">
                <a:schemeClr val="dk1"/>
              </a:fontRef>
            </p:style>
            <p:txBody>
              <a:bodyPr vert="horz" lIns="36000" tIns="36000" rIns="36000" bIns="36000" rtlCol="0" anchor="t" anchorCtr="1"/>
              <a:lstStyle/>
              <a:p>
                <a:pPr indent="177800">
                  <a:buFont typeface="Arial" pitchFamily="34" charset="0"/>
                  <a:buChar char="•"/>
                </a:pPr>
                <a:endParaRPr lang="en-US" sz="1600" dirty="0" smtClean="0"/>
              </a:p>
            </p:txBody>
          </p:sp>
          <p:sp>
            <p:nvSpPr>
              <p:cNvPr id="72" name="TextBox 24"/>
              <p:cNvSpPr txBox="1"/>
              <p:nvPr/>
            </p:nvSpPr>
            <p:spPr>
              <a:xfrm>
                <a:off x="6855372" y="1963616"/>
                <a:ext cx="2551392" cy="1356852"/>
              </a:xfrm>
              <a:prstGeom prst="rect">
                <a:avLst/>
              </a:prstGeom>
              <a:noFill/>
              <a:ln>
                <a:noFill/>
                <a:prstDash val="sysDot"/>
                <a:headEnd/>
                <a:tailEnd/>
              </a:ln>
            </p:spPr>
            <p:style>
              <a:lnRef idx="2">
                <a:schemeClr val="accent1"/>
              </a:lnRef>
              <a:fillRef idx="1">
                <a:schemeClr val="lt1"/>
              </a:fillRef>
              <a:effectRef idx="0">
                <a:schemeClr val="accent1"/>
              </a:effectRef>
              <a:fontRef idx="minor">
                <a:schemeClr val="dk1"/>
              </a:fontRef>
            </p:style>
            <p:txBody>
              <a:bodyPr vert="horz" lIns="36000" tIns="36000" rIns="36000" bIns="36000" rtlCol="0" anchor="t" anchorCtr="1"/>
              <a:lstStyle/>
              <a:p>
                <a:pPr marL="228600" indent="-228600" algn="just">
                  <a:buClr>
                    <a:srgbClr val="002060"/>
                  </a:buClr>
                  <a:buFont typeface="Wingdings" pitchFamily="2" charset="2"/>
                  <a:buChar char="ü"/>
                </a:pPr>
                <a:r>
                  <a:rPr lang="en-US" sz="1200" dirty="0">
                    <a:solidFill>
                      <a:srgbClr val="0070C0"/>
                    </a:solidFill>
                    <a:cs typeface="Arial" charset="0"/>
                  </a:rPr>
                  <a:t>Screen patient symptoms for cancer</a:t>
                </a:r>
              </a:p>
              <a:p>
                <a:pPr marL="228600" indent="-228600" algn="just">
                  <a:buClr>
                    <a:srgbClr val="002060"/>
                  </a:buClr>
                  <a:buFont typeface="Wingdings" pitchFamily="2" charset="2"/>
                  <a:buChar char="ü"/>
                </a:pPr>
                <a:r>
                  <a:rPr lang="en-US" sz="1200" dirty="0">
                    <a:solidFill>
                      <a:srgbClr val="0070C0"/>
                    </a:solidFill>
                    <a:cs typeface="Arial" charset="0"/>
                  </a:rPr>
                  <a:t>Capture first hand information from patient</a:t>
                </a:r>
              </a:p>
              <a:p>
                <a:pPr marL="228600" indent="-228600" algn="just">
                  <a:buClr>
                    <a:srgbClr val="002060"/>
                  </a:buClr>
                  <a:buFont typeface="Wingdings" pitchFamily="2" charset="2"/>
                  <a:buChar char="ü"/>
                </a:pPr>
                <a:r>
                  <a:rPr lang="en-US" sz="1200" dirty="0">
                    <a:solidFill>
                      <a:srgbClr val="0070C0"/>
                    </a:solidFill>
                    <a:cs typeface="Arial" charset="0"/>
                  </a:rPr>
                  <a:t>Quick review available for Doctor to start </a:t>
                </a:r>
                <a:r>
                  <a:rPr lang="en-US" sz="1200" dirty="0" smtClean="0">
                    <a:solidFill>
                      <a:srgbClr val="0070C0"/>
                    </a:solidFill>
                    <a:cs typeface="Arial" charset="0"/>
                  </a:rPr>
                  <a:t>examination</a:t>
                </a:r>
              </a:p>
              <a:p>
                <a:pPr marL="228600" indent="-228600" algn="just">
                  <a:buClr>
                    <a:srgbClr val="002060"/>
                  </a:buClr>
                  <a:buFont typeface="Wingdings" pitchFamily="2" charset="2"/>
                  <a:buChar char="ü"/>
                </a:pPr>
                <a:r>
                  <a:rPr lang="en-US" sz="1200" dirty="0" smtClean="0">
                    <a:solidFill>
                      <a:srgbClr val="0070C0"/>
                    </a:solidFill>
                    <a:cs typeface="Arial" charset="0"/>
                  </a:rPr>
                  <a:t>Block </a:t>
                </a:r>
                <a:r>
                  <a:rPr lang="en-US" sz="1200" dirty="0" err="1" smtClean="0">
                    <a:solidFill>
                      <a:srgbClr val="0070C0"/>
                    </a:solidFill>
                    <a:cs typeface="Arial" charset="0"/>
                  </a:rPr>
                  <a:t>Dr</a:t>
                </a:r>
                <a:r>
                  <a:rPr lang="en-US" sz="1200" dirty="0" smtClean="0">
                    <a:solidFill>
                      <a:srgbClr val="0070C0"/>
                    </a:solidFill>
                    <a:cs typeface="Arial" charset="0"/>
                  </a:rPr>
                  <a:t> and Patient appointment </a:t>
                </a:r>
                <a:endParaRPr lang="en-US" sz="1200" dirty="0">
                  <a:solidFill>
                    <a:srgbClr val="0070C0"/>
                  </a:solidFill>
                  <a:cs typeface="Arial" charset="0"/>
                </a:endParaRPr>
              </a:p>
              <a:p>
                <a:pPr marL="228600" indent="-228600" algn="just">
                  <a:buClr>
                    <a:srgbClr val="002060"/>
                  </a:buClr>
                  <a:buFont typeface="Wingdings" pitchFamily="2" charset="2"/>
                  <a:buChar char="ü"/>
                </a:pPr>
                <a:r>
                  <a:rPr lang="en-US" sz="1200" dirty="0">
                    <a:solidFill>
                      <a:srgbClr val="0070C0"/>
                    </a:solidFill>
                    <a:cs typeface="Arial" charset="0"/>
                  </a:rPr>
                  <a:t> Symptoms get recorded for future reference.</a:t>
                </a:r>
              </a:p>
            </p:txBody>
          </p:sp>
        </p:grpSp>
        <p:sp>
          <p:nvSpPr>
            <p:cNvPr id="69" name="Right Arrow 68"/>
            <p:cNvSpPr/>
            <p:nvPr/>
          </p:nvSpPr>
          <p:spPr bwMode="gray">
            <a:xfrm>
              <a:off x="5929313" y="5638800"/>
              <a:ext cx="381000" cy="304800"/>
            </a:xfrm>
            <a:prstGeom prst="rightArrow">
              <a:avLst/>
            </a:prstGeom>
            <a:solidFill>
              <a:srgbClr val="FF0000">
                <a:alpha val="86000"/>
              </a:srgbClr>
            </a:solidFill>
            <a:ln>
              <a:noFill/>
            </a:ln>
            <a:effectLst>
              <a:outerShdw blurRad="50800" dist="38100" dir="5400000" algn="t"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vert" rtlCol="0" anchor="ctr"/>
            <a:lstStyle/>
            <a:p>
              <a:pPr algn="ctr"/>
              <a:endParaRPr lang="en-US" sz="2400" b="1" dirty="0" smtClean="0">
                <a:solidFill>
                  <a:schemeClr val="bg1"/>
                </a:solidFill>
              </a:endParaRPr>
            </a:p>
          </p:txBody>
        </p:sp>
      </p:grpSp>
      <p:grpSp>
        <p:nvGrpSpPr>
          <p:cNvPr id="9" name="Group 86"/>
          <p:cNvGrpSpPr/>
          <p:nvPr/>
        </p:nvGrpSpPr>
        <p:grpSpPr>
          <a:xfrm>
            <a:off x="6040989" y="1905000"/>
            <a:ext cx="3058343" cy="2514600"/>
            <a:chOff x="6040989" y="1905000"/>
            <a:chExt cx="3058343" cy="2514600"/>
          </a:xfrm>
        </p:grpSpPr>
        <p:grpSp>
          <p:nvGrpSpPr>
            <p:cNvPr id="10" name="Group 29"/>
            <p:cNvGrpSpPr/>
            <p:nvPr/>
          </p:nvGrpSpPr>
          <p:grpSpPr>
            <a:xfrm>
              <a:off x="6553200" y="1905000"/>
              <a:ext cx="2546132" cy="2514600"/>
              <a:chOff x="6521668" y="3733798"/>
              <a:chExt cx="2546132" cy="2301096"/>
            </a:xfrm>
          </p:grpSpPr>
          <p:sp>
            <p:nvSpPr>
              <p:cNvPr id="87" name="Rectangle 86"/>
              <p:cNvSpPr/>
              <p:nvPr/>
            </p:nvSpPr>
            <p:spPr bwMode="gray">
              <a:xfrm>
                <a:off x="6629400" y="3733800"/>
                <a:ext cx="2438400" cy="2301094"/>
              </a:xfrm>
              <a:prstGeom prst="rect">
                <a:avLst/>
              </a:prstGeom>
              <a:noFill/>
              <a:ln>
                <a:noFill/>
                <a:prstDash val="sysDot"/>
                <a:headEnd/>
                <a:tailEnd/>
              </a:ln>
            </p:spPr>
            <p:style>
              <a:lnRef idx="2">
                <a:schemeClr val="accent1"/>
              </a:lnRef>
              <a:fillRef idx="1">
                <a:schemeClr val="lt1"/>
              </a:fillRef>
              <a:effectRef idx="0">
                <a:schemeClr val="accent1"/>
              </a:effectRef>
              <a:fontRef idx="minor">
                <a:schemeClr val="dk1"/>
              </a:fontRef>
            </p:style>
            <p:txBody>
              <a:bodyPr vert="horz" lIns="36000" tIns="36000" rIns="36000" bIns="36000" rtlCol="0" anchor="t" anchorCtr="1"/>
              <a:lstStyle/>
              <a:p>
                <a:pPr indent="228600">
                  <a:buFont typeface="Arial" pitchFamily="34" charset="0"/>
                  <a:buChar char="•"/>
                </a:pPr>
                <a:endParaRPr lang="en-US" sz="1600" dirty="0" smtClean="0"/>
              </a:p>
            </p:txBody>
          </p:sp>
          <p:sp>
            <p:nvSpPr>
              <p:cNvPr id="92" name="TextBox 91"/>
              <p:cNvSpPr txBox="1"/>
              <p:nvPr/>
            </p:nvSpPr>
            <p:spPr>
              <a:xfrm>
                <a:off x="6521668" y="3733798"/>
                <a:ext cx="2514600" cy="1386828"/>
              </a:xfrm>
              <a:prstGeom prst="rect">
                <a:avLst/>
              </a:prstGeom>
              <a:noFill/>
              <a:ln w="12700">
                <a:noFill/>
                <a:prstDash val="solid"/>
                <a:headEnd/>
                <a:tailEnd/>
              </a:ln>
            </p:spPr>
            <p:style>
              <a:lnRef idx="2">
                <a:schemeClr val="accent1"/>
              </a:lnRef>
              <a:fillRef idx="1">
                <a:schemeClr val="lt1"/>
              </a:fillRef>
              <a:effectRef idx="0">
                <a:schemeClr val="accent1"/>
              </a:effectRef>
              <a:fontRef idx="minor">
                <a:schemeClr val="dk1"/>
              </a:fontRef>
            </p:style>
            <p:txBody>
              <a:bodyPr vert="horz" lIns="36000" tIns="36000" rIns="36000" bIns="36000" rtlCol="0" anchor="t" anchorCtr="1"/>
              <a:lstStyle/>
              <a:p>
                <a:pPr marL="228600" indent="-228600" algn="just">
                  <a:buClr>
                    <a:srgbClr val="002060"/>
                  </a:buClr>
                  <a:buFont typeface="Wingdings" pitchFamily="2" charset="2"/>
                  <a:buChar char="ü"/>
                </a:pPr>
                <a:r>
                  <a:rPr lang="en-US" sz="1200" dirty="0">
                    <a:solidFill>
                      <a:srgbClr val="0070C0"/>
                    </a:solidFill>
                    <a:cs typeface="Arial" charset="0"/>
                  </a:rPr>
                  <a:t>Register Volunteer/Doctor and ICS Staff</a:t>
                </a:r>
              </a:p>
              <a:p>
                <a:pPr marL="228600" indent="-228600" algn="just">
                  <a:buClr>
                    <a:srgbClr val="002060"/>
                  </a:buClr>
                  <a:buFont typeface="Wingdings" pitchFamily="2" charset="2"/>
                  <a:buChar char="ü"/>
                </a:pPr>
                <a:r>
                  <a:rPr lang="en-US" sz="1200" dirty="0">
                    <a:solidFill>
                      <a:srgbClr val="0070C0"/>
                    </a:solidFill>
                    <a:cs typeface="Arial" charset="0"/>
                  </a:rPr>
                  <a:t>Register Patient Personal Details</a:t>
                </a:r>
              </a:p>
              <a:p>
                <a:pPr marL="228600" indent="-228600" algn="just">
                  <a:buClr>
                    <a:srgbClr val="002060"/>
                  </a:buClr>
                  <a:buFont typeface="Wingdings" pitchFamily="2" charset="2"/>
                  <a:buChar char="ü"/>
                </a:pPr>
                <a:r>
                  <a:rPr lang="en-US" sz="1200" dirty="0">
                    <a:solidFill>
                      <a:srgbClr val="0070C0"/>
                    </a:solidFill>
                    <a:cs typeface="Arial" charset="0"/>
                  </a:rPr>
                  <a:t>Register Patient Clinical History</a:t>
                </a:r>
              </a:p>
              <a:p>
                <a:pPr marL="228600" indent="-228600" algn="just">
                  <a:buClr>
                    <a:srgbClr val="002060"/>
                  </a:buClr>
                  <a:buFont typeface="Wingdings" pitchFamily="2" charset="2"/>
                  <a:buChar char="ü"/>
                </a:pPr>
                <a:r>
                  <a:rPr lang="en-US" sz="1200" dirty="0">
                    <a:solidFill>
                      <a:srgbClr val="0070C0"/>
                    </a:solidFill>
                    <a:cs typeface="Arial" charset="0"/>
                  </a:rPr>
                  <a:t>Register Doctor Recommendations </a:t>
                </a:r>
              </a:p>
              <a:p>
                <a:pPr marL="228600" indent="-228600" algn="just">
                  <a:buClr>
                    <a:srgbClr val="002060"/>
                  </a:buClr>
                  <a:buFont typeface="Wingdings" pitchFamily="2" charset="2"/>
                  <a:buChar char="ü"/>
                </a:pPr>
                <a:r>
                  <a:rPr lang="en-US" sz="1200" dirty="0">
                    <a:solidFill>
                      <a:srgbClr val="0070C0"/>
                    </a:solidFill>
                    <a:cs typeface="Arial" charset="0"/>
                  </a:rPr>
                  <a:t>Register Feedback </a:t>
                </a:r>
              </a:p>
              <a:p>
                <a:pPr marL="228600" indent="-228600" algn="just">
                  <a:buClr>
                    <a:srgbClr val="002060"/>
                  </a:buClr>
                  <a:buFont typeface="Wingdings" pitchFamily="2" charset="2"/>
                  <a:buChar char="ü"/>
                </a:pPr>
                <a:endParaRPr lang="en-US" sz="1200" dirty="0" smtClean="0">
                  <a:solidFill>
                    <a:schemeClr val="tx1"/>
                  </a:solidFill>
                  <a:latin typeface="Calibri" pitchFamily="34" charset="0"/>
                </a:endParaRPr>
              </a:p>
            </p:txBody>
          </p:sp>
        </p:grpSp>
        <p:sp>
          <p:nvSpPr>
            <p:cNvPr id="75" name="Right Arrow 74"/>
            <p:cNvSpPr/>
            <p:nvPr/>
          </p:nvSpPr>
          <p:spPr bwMode="gray">
            <a:xfrm>
              <a:off x="6040989" y="2060901"/>
              <a:ext cx="381000" cy="304800"/>
            </a:xfrm>
            <a:prstGeom prst="rightArrow">
              <a:avLst/>
            </a:prstGeom>
            <a:solidFill>
              <a:srgbClr val="FF0000">
                <a:alpha val="86000"/>
              </a:srgbClr>
            </a:solidFill>
            <a:ln>
              <a:noFill/>
            </a:ln>
            <a:effectLst>
              <a:outerShdw blurRad="50800" dist="38100" dir="5400000" algn="t"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vert" rtlCol="0" anchor="ctr"/>
            <a:lstStyle/>
            <a:p>
              <a:pPr algn="ctr"/>
              <a:endParaRPr lang="en-US" sz="2400" b="1" dirty="0" smtClean="0">
                <a:solidFill>
                  <a:schemeClr val="bg1"/>
                </a:solidFill>
              </a:endParaRPr>
            </a:p>
          </p:txBody>
        </p:sp>
      </p:grpSp>
      <p:cxnSp>
        <p:nvCxnSpPr>
          <p:cNvPr id="42" name="Straight Connector 41"/>
          <p:cNvCxnSpPr/>
          <p:nvPr/>
        </p:nvCxnSpPr>
        <p:spPr>
          <a:xfrm>
            <a:off x="381000" y="6856412"/>
            <a:ext cx="2057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200400" y="914400"/>
            <a:ext cx="2359152" cy="523220"/>
          </a:xfrm>
          <a:prstGeom prst="rect">
            <a:avLst/>
          </a:prstGeom>
          <a:solidFill>
            <a:srgbClr val="FFC000"/>
          </a:solidFill>
          <a:ln>
            <a:noFill/>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1400" b="1" dirty="0" smtClean="0">
                <a:solidFill>
                  <a:prstClr val="black"/>
                </a:solidFill>
              </a:rPr>
              <a:t>How CSPR App Helps ICS Camps</a:t>
            </a:r>
            <a:endParaRPr lang="en-US" sz="1400" b="1" dirty="0">
              <a:solidFill>
                <a:prstClr val="black"/>
              </a:solidFill>
            </a:endParaRPr>
          </a:p>
        </p:txBody>
      </p:sp>
      <p:cxnSp>
        <p:nvCxnSpPr>
          <p:cNvPr id="61" name="Straight Connector 60"/>
          <p:cNvCxnSpPr/>
          <p:nvPr/>
        </p:nvCxnSpPr>
        <p:spPr>
          <a:xfrm>
            <a:off x="0" y="457200"/>
            <a:ext cx="7880132"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799306" y="2781300"/>
            <a:ext cx="3429794" cy="794"/>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0" y="4494212"/>
            <a:ext cx="2438400" cy="1588"/>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5828903" y="2628503"/>
            <a:ext cx="1752600" cy="794"/>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781800" y="3505200"/>
            <a:ext cx="2103120" cy="1588"/>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1584563" y="5755967"/>
            <a:ext cx="2011680" cy="794"/>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52400" y="6781800"/>
            <a:ext cx="2438400" cy="1588"/>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5502037" y="5775563"/>
            <a:ext cx="1645920" cy="794"/>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324600" y="6704012"/>
            <a:ext cx="2560320" cy="1588"/>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fld id="{5D631471-7FAC-4151-A424-67792340C90E}" type="datetime5">
              <a:rPr lang="en-AU" smtClean="0"/>
              <a:t>1-Nov-15</a:t>
            </a:fld>
            <a:endParaRPr lang="en-AU" dirty="0"/>
          </a:p>
        </p:txBody>
      </p:sp>
      <p:sp>
        <p:nvSpPr>
          <p:cNvPr id="11" name="Footer Placeholder 10"/>
          <p:cNvSpPr>
            <a:spLocks noGrp="1"/>
          </p:cNvSpPr>
          <p:nvPr>
            <p:ph type="ftr" sz="quarter" idx="11"/>
          </p:nvPr>
        </p:nvSpPr>
        <p:spPr/>
        <p:txBody>
          <a:bodyPr/>
          <a:lstStyle/>
          <a:p>
            <a:r>
              <a:rPr lang="en-AU" dirty="0" err="1" smtClean="0"/>
              <a:t>GirlsGeeKsInBlue</a:t>
            </a:r>
            <a:endParaRPr lang="en-AU" dirty="0"/>
          </a:p>
        </p:txBody>
      </p:sp>
      <p:sp>
        <p:nvSpPr>
          <p:cNvPr id="13" name="Slide Number Placeholder 12"/>
          <p:cNvSpPr>
            <a:spLocks noGrp="1"/>
          </p:cNvSpPr>
          <p:nvPr>
            <p:ph type="sldNum" sz="quarter" idx="12"/>
          </p:nvPr>
        </p:nvSpPr>
        <p:spPr>
          <a:xfrm>
            <a:off x="5670004" y="6370366"/>
            <a:ext cx="2133600" cy="365125"/>
          </a:xfrm>
        </p:spPr>
        <p:txBody>
          <a:bodyPr/>
          <a:lstStyle/>
          <a:p>
            <a:fld id="{E4F3C970-9094-4B3F-BC12-3C70EBA21ECB}" type="slidenum">
              <a:rPr lang="en-AU" smtClean="0"/>
              <a:t>6</a:t>
            </a:fld>
            <a:endParaRPr lang="en-AU" dirty="0"/>
          </a:p>
        </p:txBody>
      </p:sp>
      <p:grpSp>
        <p:nvGrpSpPr>
          <p:cNvPr id="53" name="Group 52"/>
          <p:cNvGrpSpPr/>
          <p:nvPr/>
        </p:nvGrpSpPr>
        <p:grpSpPr>
          <a:xfrm>
            <a:off x="4053607" y="3237550"/>
            <a:ext cx="1225418" cy="1271570"/>
            <a:chOff x="1613690" y="2022014"/>
            <a:chExt cx="2600085" cy="2317031"/>
          </a:xfrm>
        </p:grpSpPr>
        <p:pic>
          <p:nvPicPr>
            <p:cNvPr id="62"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3464" y="3506437"/>
              <a:ext cx="857250"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4" name="Group 63"/>
            <p:cNvGrpSpPr/>
            <p:nvPr/>
          </p:nvGrpSpPr>
          <p:grpSpPr>
            <a:xfrm>
              <a:off x="1613690" y="2022014"/>
              <a:ext cx="2600085" cy="2317031"/>
              <a:chOff x="1547664" y="2132856"/>
              <a:chExt cx="2600085" cy="2317031"/>
            </a:xfrm>
          </p:grpSpPr>
          <p:pic>
            <p:nvPicPr>
              <p:cNvPr id="6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664" y="2132856"/>
                <a:ext cx="685800"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6724" y="2360327"/>
                <a:ext cx="58102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9" name="Curved Connector 78"/>
              <p:cNvCxnSpPr/>
              <p:nvPr/>
            </p:nvCxnSpPr>
            <p:spPr>
              <a:xfrm rot="5400000" flipH="1" flipV="1">
                <a:off x="2936402" y="3152814"/>
                <a:ext cx="1075146" cy="766522"/>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8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73975" y="3697411"/>
                <a:ext cx="295275"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1" name="Curved Connector 80"/>
              <p:cNvCxnSpPr>
                <a:stCxn id="80" idx="2"/>
              </p:cNvCxnSpPr>
              <p:nvPr/>
            </p:nvCxnSpPr>
            <p:spPr>
              <a:xfrm rot="5400000" flipH="1">
                <a:off x="2567348" y="3395622"/>
                <a:ext cx="538637" cy="1569893"/>
              </a:xfrm>
              <a:prstGeom prst="curvedConnector4">
                <a:avLst>
                  <a:gd name="adj1" fmla="val -42440"/>
                  <a:gd name="adj2" fmla="val 12442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78" idx="0"/>
                <a:endCxn id="67" idx="3"/>
              </p:cNvCxnSpPr>
              <p:nvPr/>
            </p:nvCxnSpPr>
            <p:spPr>
              <a:xfrm rot="16200000" flipH="1" flipV="1">
                <a:off x="2992399" y="1601392"/>
                <a:ext cx="105904" cy="1623773"/>
              </a:xfrm>
              <a:prstGeom prst="curvedConnector4">
                <a:avLst>
                  <a:gd name="adj1" fmla="val -215856"/>
                  <a:gd name="adj2" fmla="val 58946"/>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3" name="Curved Connector 82"/>
              <p:cNvCxnSpPr>
                <a:stCxn id="67" idx="2"/>
              </p:cNvCxnSpPr>
              <p:nvPr/>
            </p:nvCxnSpPr>
            <p:spPr>
              <a:xfrm rot="16200000" flipH="1">
                <a:off x="1781609" y="2908560"/>
                <a:ext cx="989434" cy="77152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grpSp>
      </p:grpSp>
      <p:sp>
        <p:nvSpPr>
          <p:cNvPr id="12" name="Rounded Rectangle 11"/>
          <p:cNvSpPr/>
          <p:nvPr/>
        </p:nvSpPr>
        <p:spPr>
          <a:xfrm>
            <a:off x="4397025" y="3573016"/>
            <a:ext cx="607023" cy="27149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050" b="1" dirty="0" smtClean="0">
                <a:latin typeface="+mj-lt"/>
                <a:ea typeface="Batang" panose="02030600000101010101" pitchFamily="18" charset="-127"/>
              </a:rPr>
              <a:t>ICS Camps</a:t>
            </a:r>
            <a:endParaRPr lang="en-AU" sz="1050" b="1" dirty="0">
              <a:latin typeface="+mj-lt"/>
              <a:ea typeface="Batang" panose="02030600000101010101" pitchFamily="18" charset="-127"/>
            </a:endParaRPr>
          </a:p>
        </p:txBody>
      </p:sp>
      <p:sp>
        <p:nvSpPr>
          <p:cNvPr id="58" name="Round Diagonal Corner Rectangle 57"/>
          <p:cNvSpPr/>
          <p:nvPr/>
        </p:nvSpPr>
        <p:spPr>
          <a:xfrm>
            <a:off x="323528" y="692696"/>
            <a:ext cx="7776864" cy="1059904"/>
          </a:xfrm>
          <a:prstGeom prst="round2DiagRect">
            <a:avLst/>
          </a:prstGeom>
        </p:spPr>
        <p:style>
          <a:lnRef idx="2">
            <a:schemeClr val="accent1"/>
          </a:lnRef>
          <a:fillRef idx="1">
            <a:schemeClr val="lt1"/>
          </a:fillRef>
          <a:effectRef idx="0">
            <a:schemeClr val="accent1"/>
          </a:effectRef>
          <a:fontRef idx="minor">
            <a:schemeClr val="dk1"/>
          </a:fontRef>
        </p:style>
        <p:txBody>
          <a:bodyPr rtlCol="0" anchor="ctr"/>
          <a:lstStyle/>
          <a:p>
            <a:pPr algn="just"/>
            <a:r>
              <a:rPr lang="en-US" sz="1200" dirty="0">
                <a:solidFill>
                  <a:srgbClr val="0070C0"/>
                </a:solidFill>
                <a:cs typeface="Arial" charset="0"/>
              </a:rPr>
              <a:t>CSPR app  addresses the theoretical challenges in recording and maintaining patient information. The app is built to facilitate quick and accurate information capturing about the cancer patient in the medical camps conducted by </a:t>
            </a:r>
            <a:r>
              <a:rPr lang="en-US" sz="1200" dirty="0" smtClean="0">
                <a:solidFill>
                  <a:srgbClr val="0070C0"/>
                </a:solidFill>
                <a:cs typeface="Arial" charset="0"/>
              </a:rPr>
              <a:t>Indian cancer society (ICS). </a:t>
            </a:r>
            <a:r>
              <a:rPr lang="en-US" sz="1200" dirty="0">
                <a:solidFill>
                  <a:srgbClr val="0070C0"/>
                </a:solidFill>
                <a:cs typeface="Arial" charset="0"/>
              </a:rPr>
              <a:t>The user of the app will be able to register, screen, view and provide feedback to patient which can be viewed by all ICS staff. The user can perform their assigned task in the easiest manner . Volunteer can  direct patient to concerned doctor for proper treatment.</a:t>
            </a:r>
            <a:endParaRPr lang="en-AU" sz="1200" dirty="0">
              <a:solidFill>
                <a:srgbClr val="0070C0"/>
              </a:solidFill>
              <a:cs typeface="Arial" charset="0"/>
            </a:endParaRPr>
          </a:p>
        </p:txBody>
      </p:sp>
    </p:spTree>
    <p:extLst>
      <p:ext uri="{BB962C8B-B14F-4D97-AF65-F5344CB8AC3E}">
        <p14:creationId xmlns:p14="http://schemas.microsoft.com/office/powerpoint/2010/main" val="255920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500" fill="hold"/>
                                        <p:tgtEl>
                                          <p:spTgt spid="47"/>
                                        </p:tgtEl>
                                        <p:attrNameLst>
                                          <p:attrName>ppt_w</p:attrName>
                                        </p:attrNameLst>
                                      </p:cBhvr>
                                      <p:tavLst>
                                        <p:tav tm="0">
                                          <p:val>
                                            <p:fltVal val="0"/>
                                          </p:val>
                                        </p:tav>
                                        <p:tav tm="100000">
                                          <p:val>
                                            <p:strVal val="#ppt_w"/>
                                          </p:val>
                                        </p:tav>
                                      </p:tavLst>
                                    </p:anim>
                                    <p:anim calcmode="lin" valueType="num">
                                      <p:cBhvr>
                                        <p:cTn id="12" dur="500" fill="hold"/>
                                        <p:tgtEl>
                                          <p:spTgt spid="47"/>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p:cTn id="15" dur="500" fill="hold"/>
                                        <p:tgtEl>
                                          <p:spTgt spid="48"/>
                                        </p:tgtEl>
                                        <p:attrNameLst>
                                          <p:attrName>ppt_w</p:attrName>
                                        </p:attrNameLst>
                                      </p:cBhvr>
                                      <p:tavLst>
                                        <p:tav tm="0">
                                          <p:val>
                                            <p:fltVal val="0"/>
                                          </p:val>
                                        </p:tav>
                                        <p:tav tm="100000">
                                          <p:val>
                                            <p:strVal val="#ppt_w"/>
                                          </p:val>
                                        </p:tav>
                                      </p:tavLst>
                                    </p:anim>
                                    <p:anim calcmode="lin" valueType="num">
                                      <p:cBhvr>
                                        <p:cTn id="16" dur="500" fill="hold"/>
                                        <p:tgtEl>
                                          <p:spTgt spid="48"/>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p:cTn id="19" dur="500" fill="hold"/>
                                        <p:tgtEl>
                                          <p:spTgt spid="49"/>
                                        </p:tgtEl>
                                        <p:attrNameLst>
                                          <p:attrName>ppt_w</p:attrName>
                                        </p:attrNameLst>
                                      </p:cBhvr>
                                      <p:tavLst>
                                        <p:tav tm="0">
                                          <p:val>
                                            <p:fltVal val="0"/>
                                          </p:val>
                                        </p:tav>
                                        <p:tav tm="100000">
                                          <p:val>
                                            <p:strVal val="#ppt_w"/>
                                          </p:val>
                                        </p:tav>
                                      </p:tavLst>
                                    </p:anim>
                                    <p:anim calcmode="lin" valueType="num">
                                      <p:cBhvr>
                                        <p:cTn id="20" dur="500" fill="hold"/>
                                        <p:tgtEl>
                                          <p:spTgt spid="49"/>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p:cTn id="23" dur="500" fill="hold"/>
                                        <p:tgtEl>
                                          <p:spTgt spid="50"/>
                                        </p:tgtEl>
                                        <p:attrNameLst>
                                          <p:attrName>ppt_w</p:attrName>
                                        </p:attrNameLst>
                                      </p:cBhvr>
                                      <p:tavLst>
                                        <p:tav tm="0">
                                          <p:val>
                                            <p:fltVal val="0"/>
                                          </p:val>
                                        </p:tav>
                                        <p:tav tm="100000">
                                          <p:val>
                                            <p:strVal val="#ppt_w"/>
                                          </p:val>
                                        </p:tav>
                                      </p:tavLst>
                                    </p:anim>
                                    <p:anim calcmode="lin" valueType="num">
                                      <p:cBhvr>
                                        <p:cTn id="24" dur="500" fill="hold"/>
                                        <p:tgtEl>
                                          <p:spTgt spid="50"/>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 calcmode="lin" valueType="num">
                                      <p:cBhvr>
                                        <p:cTn id="27" dur="500" fill="hold"/>
                                        <p:tgtEl>
                                          <p:spTgt spid="51"/>
                                        </p:tgtEl>
                                        <p:attrNameLst>
                                          <p:attrName>ppt_w</p:attrName>
                                        </p:attrNameLst>
                                      </p:cBhvr>
                                      <p:tavLst>
                                        <p:tav tm="0">
                                          <p:val>
                                            <p:fltVal val="0"/>
                                          </p:val>
                                        </p:tav>
                                        <p:tav tm="100000">
                                          <p:val>
                                            <p:strVal val="#ppt_w"/>
                                          </p:val>
                                        </p:tav>
                                      </p:tavLst>
                                    </p:anim>
                                    <p:anim calcmode="lin" valueType="num">
                                      <p:cBhvr>
                                        <p:cTn id="28" dur="500" fill="hold"/>
                                        <p:tgtEl>
                                          <p:spTgt spid="51"/>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p:cTn id="31" dur="500" fill="hold"/>
                                        <p:tgtEl>
                                          <p:spTgt spid="52"/>
                                        </p:tgtEl>
                                        <p:attrNameLst>
                                          <p:attrName>ppt_w</p:attrName>
                                        </p:attrNameLst>
                                      </p:cBhvr>
                                      <p:tavLst>
                                        <p:tav tm="0">
                                          <p:val>
                                            <p:fltVal val="0"/>
                                          </p:val>
                                        </p:tav>
                                        <p:tav tm="100000">
                                          <p:val>
                                            <p:strVal val="#ppt_w"/>
                                          </p:val>
                                        </p:tav>
                                      </p:tavLst>
                                    </p:anim>
                                    <p:anim calcmode="lin" valueType="num">
                                      <p:cBhvr>
                                        <p:cTn id="32" dur="500" fill="hold"/>
                                        <p:tgtEl>
                                          <p:spTgt spid="52"/>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0" fill="hold" nodeType="clickEffect">
                                  <p:stCondLst>
                                    <p:cond delay="0"/>
                                  </p:stCondLst>
                                  <p:childTnLst>
                                    <p:anim calcmode="lin" valueType="num">
                                      <p:cBhvr>
                                        <p:cTn id="41" dur="500"/>
                                        <p:tgtEl>
                                          <p:spTgt spid="9"/>
                                        </p:tgtEl>
                                        <p:attrNameLst>
                                          <p:attrName>ppt_w</p:attrName>
                                        </p:attrNameLst>
                                      </p:cBhvr>
                                      <p:tavLst>
                                        <p:tav tm="0">
                                          <p:val>
                                            <p:strVal val="ppt_w"/>
                                          </p:val>
                                        </p:tav>
                                        <p:tav tm="100000">
                                          <p:val>
                                            <p:fltVal val="0"/>
                                          </p:val>
                                        </p:tav>
                                      </p:tavLst>
                                    </p:anim>
                                    <p:anim calcmode="lin" valueType="num">
                                      <p:cBhvr>
                                        <p:cTn id="42" dur="500"/>
                                        <p:tgtEl>
                                          <p:spTgt spid="9"/>
                                        </p:tgtEl>
                                        <p:attrNameLst>
                                          <p:attrName>ppt_h</p:attrName>
                                        </p:attrNameLst>
                                      </p:cBhvr>
                                      <p:tavLst>
                                        <p:tav tm="0">
                                          <p:val>
                                            <p:strVal val="ppt_h"/>
                                          </p:val>
                                        </p:tav>
                                        <p:tav tm="100000">
                                          <p:val>
                                            <p:fltVal val="0"/>
                                          </p:val>
                                        </p:tav>
                                      </p:tavLst>
                                    </p:anim>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8" presetClass="emph" presetSubtype="0" fill="hold" nodeType="clickEffect">
                                  <p:stCondLst>
                                    <p:cond delay="0"/>
                                  </p:stCondLst>
                                  <p:childTnLst>
                                    <p:animRot by="5400000">
                                      <p:cBhvr>
                                        <p:cTn id="48" dur="2000" fill="hold"/>
                                        <p:tgtEl>
                                          <p:spTgt spid="47"/>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wipe(left)">
                                      <p:cBhvr>
                                        <p:cTn id="53" dur="50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xit" presetSubtype="0" fill="hold" nodeType="clickEffect">
                                  <p:stCondLst>
                                    <p:cond delay="0"/>
                                  </p:stCondLst>
                                  <p:childTnLst>
                                    <p:anim calcmode="lin" valueType="num">
                                      <p:cBhvr>
                                        <p:cTn id="57" dur="500"/>
                                        <p:tgtEl>
                                          <p:spTgt spid="7"/>
                                        </p:tgtEl>
                                        <p:attrNameLst>
                                          <p:attrName>ppt_w</p:attrName>
                                        </p:attrNameLst>
                                      </p:cBhvr>
                                      <p:tavLst>
                                        <p:tav tm="0">
                                          <p:val>
                                            <p:strVal val="ppt_w"/>
                                          </p:val>
                                        </p:tav>
                                        <p:tav tm="100000">
                                          <p:val>
                                            <p:fltVal val="0"/>
                                          </p:val>
                                        </p:tav>
                                      </p:tavLst>
                                    </p:anim>
                                    <p:anim calcmode="lin" valueType="num">
                                      <p:cBhvr>
                                        <p:cTn id="58" dur="500"/>
                                        <p:tgtEl>
                                          <p:spTgt spid="7"/>
                                        </p:tgtEl>
                                        <p:attrNameLst>
                                          <p:attrName>ppt_h</p:attrName>
                                        </p:attrNameLst>
                                      </p:cBhvr>
                                      <p:tavLst>
                                        <p:tav tm="0">
                                          <p:val>
                                            <p:strVal val="ppt_h"/>
                                          </p:val>
                                        </p:tav>
                                        <p:tav tm="100000">
                                          <p:val>
                                            <p:fltVal val="0"/>
                                          </p:val>
                                        </p:tav>
                                      </p:tavLst>
                                    </p:anim>
                                    <p:animEffect transition="out" filter="fade">
                                      <p:cBhvr>
                                        <p:cTn id="59" dur="500"/>
                                        <p:tgtEl>
                                          <p:spTgt spid="7"/>
                                        </p:tgtEl>
                                      </p:cBhvr>
                                    </p:animEffect>
                                    <p:set>
                                      <p:cBhvr>
                                        <p:cTn id="60" dur="1" fill="hold">
                                          <p:stCondLst>
                                            <p:cond delay="499"/>
                                          </p:stCondLst>
                                        </p:cTn>
                                        <p:tgtEl>
                                          <p:spTgt spid="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8" presetClass="emph" presetSubtype="0" fill="hold" nodeType="clickEffect">
                                  <p:stCondLst>
                                    <p:cond delay="0"/>
                                  </p:stCondLst>
                                  <p:childTnLst>
                                    <p:animRot by="5400000">
                                      <p:cBhvr>
                                        <p:cTn id="64" dur="2000" fill="hold"/>
                                        <p:tgtEl>
                                          <p:spTgt spid="47"/>
                                        </p:tgtEl>
                                        <p:attrNameLst>
                                          <p:attrName>r</p:attrName>
                                        </p:attrNameLst>
                                      </p:cBhvr>
                                    </p:animRo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wipe(right)">
                                      <p:cBhvr>
                                        <p:cTn id="69" dur="500"/>
                                        <p:tgtEl>
                                          <p:spTgt spid="5"/>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xit" presetSubtype="0" fill="hold" nodeType="clickEffect">
                                  <p:stCondLst>
                                    <p:cond delay="0"/>
                                  </p:stCondLst>
                                  <p:childTnLst>
                                    <p:anim calcmode="lin" valueType="num">
                                      <p:cBhvr>
                                        <p:cTn id="73" dur="500"/>
                                        <p:tgtEl>
                                          <p:spTgt spid="5"/>
                                        </p:tgtEl>
                                        <p:attrNameLst>
                                          <p:attrName>ppt_w</p:attrName>
                                        </p:attrNameLst>
                                      </p:cBhvr>
                                      <p:tavLst>
                                        <p:tav tm="0">
                                          <p:val>
                                            <p:strVal val="ppt_w"/>
                                          </p:val>
                                        </p:tav>
                                        <p:tav tm="100000">
                                          <p:val>
                                            <p:fltVal val="0"/>
                                          </p:val>
                                        </p:tav>
                                      </p:tavLst>
                                    </p:anim>
                                    <p:anim calcmode="lin" valueType="num">
                                      <p:cBhvr>
                                        <p:cTn id="74" dur="500"/>
                                        <p:tgtEl>
                                          <p:spTgt spid="5"/>
                                        </p:tgtEl>
                                        <p:attrNameLst>
                                          <p:attrName>ppt_h</p:attrName>
                                        </p:attrNameLst>
                                      </p:cBhvr>
                                      <p:tavLst>
                                        <p:tav tm="0">
                                          <p:val>
                                            <p:strVal val="ppt_h"/>
                                          </p:val>
                                        </p:tav>
                                        <p:tav tm="100000">
                                          <p:val>
                                            <p:fltVal val="0"/>
                                          </p:val>
                                        </p:tav>
                                      </p:tavLst>
                                    </p:anim>
                                    <p:animEffect transition="out" filter="fade">
                                      <p:cBhvr>
                                        <p:cTn id="75" dur="500"/>
                                        <p:tgtEl>
                                          <p:spTgt spid="5"/>
                                        </p:tgtEl>
                                      </p:cBhvr>
                                    </p:animEffect>
                                    <p:set>
                                      <p:cBhvr>
                                        <p:cTn id="76" dur="1" fill="hold">
                                          <p:stCondLst>
                                            <p:cond delay="499"/>
                                          </p:stCondLst>
                                        </p:cTn>
                                        <p:tgtEl>
                                          <p:spTgt spid="5"/>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8" presetClass="emph" presetSubtype="0" fill="hold" nodeType="clickEffect">
                                  <p:stCondLst>
                                    <p:cond delay="0"/>
                                  </p:stCondLst>
                                  <p:childTnLst>
                                    <p:animRot by="5400000">
                                      <p:cBhvr>
                                        <p:cTn id="80" dur="2000" fill="hold"/>
                                        <p:tgtEl>
                                          <p:spTgt spid="47"/>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wipe(right)">
                                      <p:cBhvr>
                                        <p:cTn id="85" dur="500"/>
                                        <p:tgtEl>
                                          <p:spTgt spid="3"/>
                                        </p:tgtEl>
                                      </p:cBhvr>
                                    </p:animEffect>
                                  </p:childTnLst>
                                </p:cTn>
                              </p:par>
                            </p:childTnLst>
                          </p:cTn>
                        </p:par>
                      </p:childTnLst>
                    </p:cTn>
                  </p:par>
                  <p:par>
                    <p:cTn id="86" fill="hold">
                      <p:stCondLst>
                        <p:cond delay="indefinite"/>
                      </p:stCondLst>
                      <p:childTnLst>
                        <p:par>
                          <p:cTn id="87" fill="hold">
                            <p:stCondLst>
                              <p:cond delay="0"/>
                            </p:stCondLst>
                            <p:childTnLst>
                              <p:par>
                                <p:cTn id="88" presetID="53" presetClass="exit" presetSubtype="0" fill="hold" nodeType="clickEffect">
                                  <p:stCondLst>
                                    <p:cond delay="0"/>
                                  </p:stCondLst>
                                  <p:childTnLst>
                                    <p:anim calcmode="lin" valueType="num">
                                      <p:cBhvr>
                                        <p:cTn id="89" dur="500"/>
                                        <p:tgtEl>
                                          <p:spTgt spid="3"/>
                                        </p:tgtEl>
                                        <p:attrNameLst>
                                          <p:attrName>ppt_w</p:attrName>
                                        </p:attrNameLst>
                                      </p:cBhvr>
                                      <p:tavLst>
                                        <p:tav tm="0">
                                          <p:val>
                                            <p:strVal val="ppt_w"/>
                                          </p:val>
                                        </p:tav>
                                        <p:tav tm="100000">
                                          <p:val>
                                            <p:fltVal val="0"/>
                                          </p:val>
                                        </p:tav>
                                      </p:tavLst>
                                    </p:anim>
                                    <p:anim calcmode="lin" valueType="num">
                                      <p:cBhvr>
                                        <p:cTn id="90" dur="500"/>
                                        <p:tgtEl>
                                          <p:spTgt spid="3"/>
                                        </p:tgtEl>
                                        <p:attrNameLst>
                                          <p:attrName>ppt_h</p:attrName>
                                        </p:attrNameLst>
                                      </p:cBhvr>
                                      <p:tavLst>
                                        <p:tav tm="0">
                                          <p:val>
                                            <p:strVal val="ppt_h"/>
                                          </p:val>
                                        </p:tav>
                                        <p:tav tm="100000">
                                          <p:val>
                                            <p:fltVal val="0"/>
                                          </p:val>
                                        </p:tav>
                                      </p:tavLst>
                                    </p:anim>
                                    <p:animEffect transition="out" filter="fade">
                                      <p:cBhvr>
                                        <p:cTn id="91" dur="500"/>
                                        <p:tgtEl>
                                          <p:spTgt spid="3"/>
                                        </p:tgtEl>
                                      </p:cBhvr>
                                    </p:animEffect>
                                    <p:set>
                                      <p:cBhvr>
                                        <p:cTn id="92" dur="1" fill="hold">
                                          <p:stCondLst>
                                            <p:cond delay="499"/>
                                          </p:stCondLst>
                                        </p:cTn>
                                        <p:tgtEl>
                                          <p:spTgt spid="3"/>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53" presetClass="entr" presetSubtype="0" fill="hold" nodeType="clickEffect">
                                  <p:stCondLst>
                                    <p:cond delay="0"/>
                                  </p:stCondLst>
                                  <p:childTnLst>
                                    <p:set>
                                      <p:cBhvr>
                                        <p:cTn id="96" dur="1" fill="hold">
                                          <p:stCondLst>
                                            <p:cond delay="0"/>
                                          </p:stCondLst>
                                        </p:cTn>
                                        <p:tgtEl>
                                          <p:spTgt spid="3"/>
                                        </p:tgtEl>
                                        <p:attrNameLst>
                                          <p:attrName>style.visibility</p:attrName>
                                        </p:attrNameLst>
                                      </p:cBhvr>
                                      <p:to>
                                        <p:strVal val="visible"/>
                                      </p:to>
                                    </p:set>
                                    <p:anim calcmode="lin" valueType="num">
                                      <p:cBhvr>
                                        <p:cTn id="97" dur="500" fill="hold"/>
                                        <p:tgtEl>
                                          <p:spTgt spid="3"/>
                                        </p:tgtEl>
                                        <p:attrNameLst>
                                          <p:attrName>ppt_w</p:attrName>
                                        </p:attrNameLst>
                                      </p:cBhvr>
                                      <p:tavLst>
                                        <p:tav tm="0">
                                          <p:val>
                                            <p:fltVal val="0"/>
                                          </p:val>
                                        </p:tav>
                                        <p:tav tm="100000">
                                          <p:val>
                                            <p:strVal val="#ppt_w"/>
                                          </p:val>
                                        </p:tav>
                                      </p:tavLst>
                                    </p:anim>
                                    <p:anim calcmode="lin" valueType="num">
                                      <p:cBhvr>
                                        <p:cTn id="98" dur="500" fill="hold"/>
                                        <p:tgtEl>
                                          <p:spTgt spid="3"/>
                                        </p:tgtEl>
                                        <p:attrNameLst>
                                          <p:attrName>ppt_h</p:attrName>
                                        </p:attrNameLst>
                                      </p:cBhvr>
                                      <p:tavLst>
                                        <p:tav tm="0">
                                          <p:val>
                                            <p:fltVal val="0"/>
                                          </p:val>
                                        </p:tav>
                                        <p:tav tm="100000">
                                          <p:val>
                                            <p:strVal val="#ppt_h"/>
                                          </p:val>
                                        </p:tav>
                                      </p:tavLst>
                                    </p:anim>
                                    <p:animEffect transition="in" filter="fade">
                                      <p:cBhvr>
                                        <p:cTn id="99" dur="500"/>
                                        <p:tgtEl>
                                          <p:spTgt spid="3"/>
                                        </p:tgtEl>
                                      </p:cBhvr>
                                    </p:animEffect>
                                  </p:childTnLst>
                                </p:cTn>
                              </p:par>
                              <p:par>
                                <p:cTn id="100" presetID="53" presetClass="entr" presetSubtype="0" fill="hold" nodeType="withEffect">
                                  <p:stCondLst>
                                    <p:cond delay="0"/>
                                  </p:stCondLst>
                                  <p:childTnLst>
                                    <p:set>
                                      <p:cBhvr>
                                        <p:cTn id="101" dur="1" fill="hold">
                                          <p:stCondLst>
                                            <p:cond delay="0"/>
                                          </p:stCondLst>
                                        </p:cTn>
                                        <p:tgtEl>
                                          <p:spTgt spid="5"/>
                                        </p:tgtEl>
                                        <p:attrNameLst>
                                          <p:attrName>style.visibility</p:attrName>
                                        </p:attrNameLst>
                                      </p:cBhvr>
                                      <p:to>
                                        <p:strVal val="visible"/>
                                      </p:to>
                                    </p:set>
                                    <p:anim calcmode="lin" valueType="num">
                                      <p:cBhvr>
                                        <p:cTn id="102" dur="500" fill="hold"/>
                                        <p:tgtEl>
                                          <p:spTgt spid="5"/>
                                        </p:tgtEl>
                                        <p:attrNameLst>
                                          <p:attrName>ppt_w</p:attrName>
                                        </p:attrNameLst>
                                      </p:cBhvr>
                                      <p:tavLst>
                                        <p:tav tm="0">
                                          <p:val>
                                            <p:fltVal val="0"/>
                                          </p:val>
                                        </p:tav>
                                        <p:tav tm="100000">
                                          <p:val>
                                            <p:strVal val="#ppt_w"/>
                                          </p:val>
                                        </p:tav>
                                      </p:tavLst>
                                    </p:anim>
                                    <p:anim calcmode="lin" valueType="num">
                                      <p:cBhvr>
                                        <p:cTn id="103" dur="500" fill="hold"/>
                                        <p:tgtEl>
                                          <p:spTgt spid="5"/>
                                        </p:tgtEl>
                                        <p:attrNameLst>
                                          <p:attrName>ppt_h</p:attrName>
                                        </p:attrNameLst>
                                      </p:cBhvr>
                                      <p:tavLst>
                                        <p:tav tm="0">
                                          <p:val>
                                            <p:fltVal val="0"/>
                                          </p:val>
                                        </p:tav>
                                        <p:tav tm="100000">
                                          <p:val>
                                            <p:strVal val="#ppt_h"/>
                                          </p:val>
                                        </p:tav>
                                      </p:tavLst>
                                    </p:anim>
                                    <p:animEffect transition="in" filter="fade">
                                      <p:cBhvr>
                                        <p:cTn id="104" dur="500"/>
                                        <p:tgtEl>
                                          <p:spTgt spid="5"/>
                                        </p:tgtEl>
                                      </p:cBhvr>
                                    </p:animEffect>
                                  </p:childTnLst>
                                </p:cTn>
                              </p:par>
                              <p:par>
                                <p:cTn id="105" presetID="53" presetClass="entr" presetSubtype="0" fill="hold" nodeType="withEffect">
                                  <p:stCondLst>
                                    <p:cond delay="0"/>
                                  </p:stCondLst>
                                  <p:childTnLst>
                                    <p:set>
                                      <p:cBhvr>
                                        <p:cTn id="106" dur="1" fill="hold">
                                          <p:stCondLst>
                                            <p:cond delay="0"/>
                                          </p:stCondLst>
                                        </p:cTn>
                                        <p:tgtEl>
                                          <p:spTgt spid="9"/>
                                        </p:tgtEl>
                                        <p:attrNameLst>
                                          <p:attrName>style.visibility</p:attrName>
                                        </p:attrNameLst>
                                      </p:cBhvr>
                                      <p:to>
                                        <p:strVal val="visible"/>
                                      </p:to>
                                    </p:set>
                                    <p:anim calcmode="lin" valueType="num">
                                      <p:cBhvr>
                                        <p:cTn id="107" dur="500" fill="hold"/>
                                        <p:tgtEl>
                                          <p:spTgt spid="9"/>
                                        </p:tgtEl>
                                        <p:attrNameLst>
                                          <p:attrName>ppt_w</p:attrName>
                                        </p:attrNameLst>
                                      </p:cBhvr>
                                      <p:tavLst>
                                        <p:tav tm="0">
                                          <p:val>
                                            <p:fltVal val="0"/>
                                          </p:val>
                                        </p:tav>
                                        <p:tav tm="100000">
                                          <p:val>
                                            <p:strVal val="#ppt_w"/>
                                          </p:val>
                                        </p:tav>
                                      </p:tavLst>
                                    </p:anim>
                                    <p:anim calcmode="lin" valueType="num">
                                      <p:cBhvr>
                                        <p:cTn id="108" dur="500" fill="hold"/>
                                        <p:tgtEl>
                                          <p:spTgt spid="9"/>
                                        </p:tgtEl>
                                        <p:attrNameLst>
                                          <p:attrName>ppt_h</p:attrName>
                                        </p:attrNameLst>
                                      </p:cBhvr>
                                      <p:tavLst>
                                        <p:tav tm="0">
                                          <p:val>
                                            <p:fltVal val="0"/>
                                          </p:val>
                                        </p:tav>
                                        <p:tav tm="100000">
                                          <p:val>
                                            <p:strVal val="#ppt_h"/>
                                          </p:val>
                                        </p:tav>
                                      </p:tavLst>
                                    </p:anim>
                                    <p:animEffect transition="in" filter="fade">
                                      <p:cBhvr>
                                        <p:cTn id="109" dur="500"/>
                                        <p:tgtEl>
                                          <p:spTgt spid="9"/>
                                        </p:tgtEl>
                                      </p:cBhvr>
                                    </p:animEffect>
                                  </p:childTnLst>
                                </p:cTn>
                              </p:par>
                              <p:par>
                                <p:cTn id="110" presetID="53" presetClass="entr" presetSubtype="0" fill="hold" nodeType="withEffect">
                                  <p:stCondLst>
                                    <p:cond delay="0"/>
                                  </p:stCondLst>
                                  <p:childTnLst>
                                    <p:set>
                                      <p:cBhvr>
                                        <p:cTn id="111" dur="1" fill="hold">
                                          <p:stCondLst>
                                            <p:cond delay="0"/>
                                          </p:stCondLst>
                                        </p:cTn>
                                        <p:tgtEl>
                                          <p:spTgt spid="7"/>
                                        </p:tgtEl>
                                        <p:attrNameLst>
                                          <p:attrName>style.visibility</p:attrName>
                                        </p:attrNameLst>
                                      </p:cBhvr>
                                      <p:to>
                                        <p:strVal val="visible"/>
                                      </p:to>
                                    </p:set>
                                    <p:anim calcmode="lin" valueType="num">
                                      <p:cBhvr>
                                        <p:cTn id="112" dur="500" fill="hold"/>
                                        <p:tgtEl>
                                          <p:spTgt spid="7"/>
                                        </p:tgtEl>
                                        <p:attrNameLst>
                                          <p:attrName>ppt_w</p:attrName>
                                        </p:attrNameLst>
                                      </p:cBhvr>
                                      <p:tavLst>
                                        <p:tav tm="0">
                                          <p:val>
                                            <p:fltVal val="0"/>
                                          </p:val>
                                        </p:tav>
                                        <p:tav tm="100000">
                                          <p:val>
                                            <p:strVal val="#ppt_w"/>
                                          </p:val>
                                        </p:tav>
                                      </p:tavLst>
                                    </p:anim>
                                    <p:anim calcmode="lin" valueType="num">
                                      <p:cBhvr>
                                        <p:cTn id="113" dur="500" fill="hold"/>
                                        <p:tgtEl>
                                          <p:spTgt spid="7"/>
                                        </p:tgtEl>
                                        <p:attrNameLst>
                                          <p:attrName>ppt_h</p:attrName>
                                        </p:attrNameLst>
                                      </p:cBhvr>
                                      <p:tavLst>
                                        <p:tav tm="0">
                                          <p:val>
                                            <p:fltVal val="0"/>
                                          </p:val>
                                        </p:tav>
                                        <p:tav tm="100000">
                                          <p:val>
                                            <p:strVal val="#ppt_h"/>
                                          </p:val>
                                        </p:tav>
                                      </p:tavLst>
                                    </p:anim>
                                    <p:animEffect transition="in" filter="fade">
                                      <p:cBhvr>
                                        <p:cTn id="114" dur="500"/>
                                        <p:tgtEl>
                                          <p:spTgt spid="7"/>
                                        </p:tgtEl>
                                      </p:cBhvr>
                                    </p:animEffect>
                                  </p:childTnLst>
                                </p:cTn>
                              </p:par>
                            </p:childTnLst>
                          </p:cTn>
                        </p:par>
                      </p:childTnLst>
                    </p:cTn>
                  </p:par>
                  <p:par>
                    <p:cTn id="115" fill="hold">
                      <p:stCondLst>
                        <p:cond delay="indefinite"/>
                      </p:stCondLst>
                      <p:childTnLst>
                        <p:par>
                          <p:cTn id="116" fill="hold">
                            <p:stCondLst>
                              <p:cond delay="0"/>
                            </p:stCondLst>
                            <p:childTnLst>
                              <p:par>
                                <p:cTn id="117" presetID="3" presetClass="entr" presetSubtype="10" fill="hold" nodeType="click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blinds(horizontal)">
                                      <p:cBhvr>
                                        <p:cTn id="119" dur="500"/>
                                        <p:tgtEl>
                                          <p:spTgt spid="42"/>
                                        </p:tgtEl>
                                      </p:cBhvr>
                                    </p:animEffect>
                                  </p:childTnLst>
                                </p:cTn>
                              </p:par>
                              <p:par>
                                <p:cTn id="120" presetID="3" presetClass="entr" presetSubtype="10" fill="hold" grpId="0" nodeType="withEffect">
                                  <p:stCondLst>
                                    <p:cond delay="0"/>
                                  </p:stCondLst>
                                  <p:childTnLst>
                                    <p:set>
                                      <p:cBhvr>
                                        <p:cTn id="121" dur="1" fill="hold">
                                          <p:stCondLst>
                                            <p:cond delay="0"/>
                                          </p:stCondLst>
                                        </p:cTn>
                                        <p:tgtEl>
                                          <p:spTgt spid="56"/>
                                        </p:tgtEl>
                                        <p:attrNameLst>
                                          <p:attrName>style.visibility</p:attrName>
                                        </p:attrNameLst>
                                      </p:cBhvr>
                                      <p:to>
                                        <p:strVal val="visible"/>
                                      </p:to>
                                    </p:set>
                                    <p:animEffect transition="in" filter="blinds(horizontal)">
                                      <p:cBhvr>
                                        <p:cTn id="122" dur="500"/>
                                        <p:tgtEl>
                                          <p:spTgt spid="56"/>
                                        </p:tgtEl>
                                      </p:cBhvr>
                                    </p:animEffect>
                                  </p:childTnLst>
                                </p:cTn>
                              </p:par>
                              <p:par>
                                <p:cTn id="123" presetID="3" presetClass="entr" presetSubtype="10" fill="hold" nodeType="with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blinds(horizontal)">
                                      <p:cBhvr>
                                        <p:cTn id="125" dur="500"/>
                                        <p:tgtEl>
                                          <p:spTgt spid="39"/>
                                        </p:tgtEl>
                                      </p:cBhvr>
                                    </p:animEffect>
                                  </p:childTnLst>
                                </p:cTn>
                              </p:par>
                              <p:par>
                                <p:cTn id="126" presetID="3" presetClass="entr" presetSubtype="10" fill="hold" nodeType="withEffect">
                                  <p:stCondLst>
                                    <p:cond delay="0"/>
                                  </p:stCondLst>
                                  <p:childTnLst>
                                    <p:set>
                                      <p:cBhvr>
                                        <p:cTn id="127" dur="1" fill="hold">
                                          <p:stCondLst>
                                            <p:cond delay="0"/>
                                          </p:stCondLst>
                                        </p:cTn>
                                        <p:tgtEl>
                                          <p:spTgt spid="54"/>
                                        </p:tgtEl>
                                        <p:attrNameLst>
                                          <p:attrName>style.visibility</p:attrName>
                                        </p:attrNameLst>
                                      </p:cBhvr>
                                      <p:to>
                                        <p:strVal val="visible"/>
                                      </p:to>
                                    </p:set>
                                    <p:animEffect transition="in" filter="blinds(horizontal)">
                                      <p:cBhvr>
                                        <p:cTn id="128" dur="500"/>
                                        <p:tgtEl>
                                          <p:spTgt spid="54"/>
                                        </p:tgtEl>
                                      </p:cBhvr>
                                    </p:animEffect>
                                  </p:childTnLst>
                                </p:cTn>
                              </p:par>
                              <p:par>
                                <p:cTn id="129" presetID="3" presetClass="entr" presetSubtype="10" fill="hold" nodeType="withEffect">
                                  <p:stCondLst>
                                    <p:cond delay="0"/>
                                  </p:stCondLst>
                                  <p:childTnLst>
                                    <p:set>
                                      <p:cBhvr>
                                        <p:cTn id="130" dur="1" fill="hold">
                                          <p:stCondLst>
                                            <p:cond delay="0"/>
                                          </p:stCondLst>
                                        </p:cTn>
                                        <p:tgtEl>
                                          <p:spTgt spid="68"/>
                                        </p:tgtEl>
                                        <p:attrNameLst>
                                          <p:attrName>style.visibility</p:attrName>
                                        </p:attrNameLst>
                                      </p:cBhvr>
                                      <p:to>
                                        <p:strVal val="visible"/>
                                      </p:to>
                                    </p:set>
                                    <p:animEffect transition="in" filter="blinds(horizontal)">
                                      <p:cBhvr>
                                        <p:cTn id="131" dur="500"/>
                                        <p:tgtEl>
                                          <p:spTgt spid="68"/>
                                        </p:tgtEl>
                                      </p:cBhvr>
                                    </p:animEffect>
                                  </p:childTnLst>
                                </p:cTn>
                              </p:par>
                              <p:par>
                                <p:cTn id="132" presetID="3" presetClass="entr" presetSubtype="10" fill="hold" nodeType="withEffect">
                                  <p:stCondLst>
                                    <p:cond delay="0"/>
                                  </p:stCondLst>
                                  <p:childTnLst>
                                    <p:set>
                                      <p:cBhvr>
                                        <p:cTn id="133" dur="1" fill="hold">
                                          <p:stCondLst>
                                            <p:cond delay="0"/>
                                          </p:stCondLst>
                                        </p:cTn>
                                        <p:tgtEl>
                                          <p:spTgt spid="70"/>
                                        </p:tgtEl>
                                        <p:attrNameLst>
                                          <p:attrName>style.visibility</p:attrName>
                                        </p:attrNameLst>
                                      </p:cBhvr>
                                      <p:to>
                                        <p:strVal val="visible"/>
                                      </p:to>
                                    </p:set>
                                    <p:animEffect transition="in" filter="blinds(horizontal)">
                                      <p:cBhvr>
                                        <p:cTn id="134" dur="500"/>
                                        <p:tgtEl>
                                          <p:spTgt spid="70"/>
                                        </p:tgtEl>
                                      </p:cBhvr>
                                    </p:animEffect>
                                  </p:childTnLst>
                                </p:cTn>
                              </p:par>
                              <p:par>
                                <p:cTn id="135" presetID="3" presetClass="entr" presetSubtype="10" fill="hold" nodeType="withEffect">
                                  <p:stCondLst>
                                    <p:cond delay="0"/>
                                  </p:stCondLst>
                                  <p:childTnLst>
                                    <p:set>
                                      <p:cBhvr>
                                        <p:cTn id="136" dur="1" fill="hold">
                                          <p:stCondLst>
                                            <p:cond delay="0"/>
                                          </p:stCondLst>
                                        </p:cTn>
                                        <p:tgtEl>
                                          <p:spTgt spid="73"/>
                                        </p:tgtEl>
                                        <p:attrNameLst>
                                          <p:attrName>style.visibility</p:attrName>
                                        </p:attrNameLst>
                                      </p:cBhvr>
                                      <p:to>
                                        <p:strVal val="visible"/>
                                      </p:to>
                                    </p:set>
                                    <p:animEffect transition="in" filter="blinds(horizontal)">
                                      <p:cBhvr>
                                        <p:cTn id="137" dur="500"/>
                                        <p:tgtEl>
                                          <p:spTgt spid="73"/>
                                        </p:tgtEl>
                                      </p:cBhvr>
                                    </p:animEffect>
                                  </p:childTnLst>
                                </p:cTn>
                              </p:par>
                              <p:par>
                                <p:cTn id="138" presetID="3" presetClass="entr" presetSubtype="10" fill="hold" nodeType="withEffect">
                                  <p:stCondLst>
                                    <p:cond delay="0"/>
                                  </p:stCondLst>
                                  <p:childTnLst>
                                    <p:set>
                                      <p:cBhvr>
                                        <p:cTn id="139" dur="1" fill="hold">
                                          <p:stCondLst>
                                            <p:cond delay="0"/>
                                          </p:stCondLst>
                                        </p:cTn>
                                        <p:tgtEl>
                                          <p:spTgt spid="74"/>
                                        </p:tgtEl>
                                        <p:attrNameLst>
                                          <p:attrName>style.visibility</p:attrName>
                                        </p:attrNameLst>
                                      </p:cBhvr>
                                      <p:to>
                                        <p:strVal val="visible"/>
                                      </p:to>
                                    </p:set>
                                    <p:animEffect transition="in" filter="blinds(horizontal)">
                                      <p:cBhvr>
                                        <p:cTn id="140" dur="500"/>
                                        <p:tgtEl>
                                          <p:spTgt spid="74"/>
                                        </p:tgtEl>
                                      </p:cBhvr>
                                    </p:animEffect>
                                  </p:childTnLst>
                                </p:cTn>
                              </p:par>
                              <p:par>
                                <p:cTn id="141" presetID="3" presetClass="entr" presetSubtype="10" fill="hold" nodeType="withEffect">
                                  <p:stCondLst>
                                    <p:cond delay="0"/>
                                  </p:stCondLst>
                                  <p:childTnLst>
                                    <p:set>
                                      <p:cBhvr>
                                        <p:cTn id="142" dur="1" fill="hold">
                                          <p:stCondLst>
                                            <p:cond delay="0"/>
                                          </p:stCondLst>
                                        </p:cTn>
                                        <p:tgtEl>
                                          <p:spTgt spid="76"/>
                                        </p:tgtEl>
                                        <p:attrNameLst>
                                          <p:attrName>style.visibility</p:attrName>
                                        </p:attrNameLst>
                                      </p:cBhvr>
                                      <p:to>
                                        <p:strVal val="visible"/>
                                      </p:to>
                                    </p:set>
                                    <p:animEffect transition="in" filter="blinds(horizontal)">
                                      <p:cBhvr>
                                        <p:cTn id="143" dur="500"/>
                                        <p:tgtEl>
                                          <p:spTgt spid="76"/>
                                        </p:tgtEl>
                                      </p:cBhvr>
                                    </p:animEffect>
                                  </p:childTnLst>
                                </p:cTn>
                              </p:par>
                              <p:par>
                                <p:cTn id="144" presetID="3" presetClass="entr" presetSubtype="10" fill="hold" nodeType="withEffect">
                                  <p:stCondLst>
                                    <p:cond delay="0"/>
                                  </p:stCondLst>
                                  <p:childTnLst>
                                    <p:set>
                                      <p:cBhvr>
                                        <p:cTn id="145" dur="1" fill="hold">
                                          <p:stCondLst>
                                            <p:cond delay="0"/>
                                          </p:stCondLst>
                                        </p:cTn>
                                        <p:tgtEl>
                                          <p:spTgt spid="77"/>
                                        </p:tgtEl>
                                        <p:attrNameLst>
                                          <p:attrName>style.visibility</p:attrName>
                                        </p:attrNameLst>
                                      </p:cBhvr>
                                      <p:to>
                                        <p:strVal val="visible"/>
                                      </p:to>
                                    </p:set>
                                    <p:animEffect transition="in" filter="blinds(horizontal)">
                                      <p:cBhvr>
                                        <p:cTn id="14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P spid="52" grpId="0" animBg="1"/>
      <p:bldP spid="5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76200"/>
            <a:ext cx="7696200" cy="685800"/>
          </a:xfrm>
          <a:prstGeom prst="rect">
            <a:avLst/>
          </a:prstGeom>
        </p:spPr>
        <p:txBody>
          <a:bodyPr anchor="ctr"/>
          <a:lstStyle/>
          <a:p>
            <a:pPr eaLnBrk="0" fontAlgn="base" hangingPunct="0">
              <a:spcBef>
                <a:spcPct val="0"/>
              </a:spcBef>
              <a:spcAft>
                <a:spcPct val="0"/>
              </a:spcAft>
              <a:defRPr/>
            </a:pPr>
            <a:r>
              <a:rPr lang="en-GB" sz="2000" b="1" kern="0" dirty="0" smtClean="0">
                <a:latin typeface="Calibri" pitchFamily="34" charset="0"/>
              </a:rPr>
              <a:t>Functional Justification</a:t>
            </a:r>
            <a:r>
              <a:rPr lang="en-US" sz="2000" b="1" kern="0" dirty="0" smtClean="0">
                <a:solidFill>
                  <a:srgbClr val="000000"/>
                </a:solidFill>
                <a:latin typeface="Calibri" pitchFamily="34" charset="0"/>
              </a:rPr>
              <a:t> </a:t>
            </a:r>
            <a:endParaRPr lang="en-US" sz="2000" b="1" kern="0" dirty="0">
              <a:solidFill>
                <a:srgbClr val="000000"/>
              </a:solidFill>
              <a:latin typeface="Calibri" pitchFamily="34" charset="0"/>
            </a:endParaRPr>
          </a:p>
        </p:txBody>
      </p:sp>
      <p:cxnSp>
        <p:nvCxnSpPr>
          <p:cNvPr id="6" name="Straight Connector 5"/>
          <p:cNvCxnSpPr/>
          <p:nvPr/>
        </p:nvCxnSpPr>
        <p:spPr>
          <a:xfrm>
            <a:off x="0" y="457200"/>
            <a:ext cx="5852160"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E17F4952-7F4D-482F-81BF-CDE0EEAF3C08}" type="datetime5">
              <a:rPr lang="en-AU" smtClean="0"/>
              <a:t>1-Nov-15</a:t>
            </a:fld>
            <a:endParaRPr lang="en-AU" dirty="0"/>
          </a:p>
        </p:txBody>
      </p:sp>
      <p:sp>
        <p:nvSpPr>
          <p:cNvPr id="7" name="Footer Placeholder 6"/>
          <p:cNvSpPr>
            <a:spLocks noGrp="1"/>
          </p:cNvSpPr>
          <p:nvPr>
            <p:ph type="ftr" sz="quarter" idx="11"/>
          </p:nvPr>
        </p:nvSpPr>
        <p:spPr/>
        <p:txBody>
          <a:bodyPr/>
          <a:lstStyle/>
          <a:p>
            <a:r>
              <a:rPr lang="en-AU" smtClean="0"/>
              <a:t>GirlsGeeKsInBlue</a:t>
            </a:r>
            <a:endParaRPr lang="en-AU" dirty="0"/>
          </a:p>
        </p:txBody>
      </p:sp>
      <p:sp>
        <p:nvSpPr>
          <p:cNvPr id="14" name="Slide Number Placeholder 13"/>
          <p:cNvSpPr>
            <a:spLocks noGrp="1"/>
          </p:cNvSpPr>
          <p:nvPr>
            <p:ph type="sldNum" sz="quarter" idx="12"/>
          </p:nvPr>
        </p:nvSpPr>
        <p:spPr/>
        <p:txBody>
          <a:bodyPr/>
          <a:lstStyle/>
          <a:p>
            <a:fld id="{3CABC88B-E375-43B3-917D-D10B4A6F6E67}" type="slidenum">
              <a:rPr lang="en-AU" smtClean="0"/>
              <a:t>7</a:t>
            </a:fld>
            <a:endParaRPr lang="en-AU" dirty="0"/>
          </a:p>
        </p:txBody>
      </p:sp>
      <p:graphicFrame>
        <p:nvGraphicFramePr>
          <p:cNvPr id="8" name="Table 7"/>
          <p:cNvGraphicFramePr>
            <a:graphicFrameLocks noGrp="1"/>
          </p:cNvGraphicFramePr>
          <p:nvPr>
            <p:extLst>
              <p:ext uri="{D42A27DB-BD31-4B8C-83A1-F6EECF244321}">
                <p14:modId xmlns:p14="http://schemas.microsoft.com/office/powerpoint/2010/main" val="1950134518"/>
              </p:ext>
            </p:extLst>
          </p:nvPr>
        </p:nvGraphicFramePr>
        <p:xfrm>
          <a:off x="251520" y="1344424"/>
          <a:ext cx="8424936" cy="4546952"/>
        </p:xfrm>
        <a:graphic>
          <a:graphicData uri="http://schemas.openxmlformats.org/drawingml/2006/table">
            <a:tbl>
              <a:tblPr firstRow="1" bandRow="1">
                <a:tableStyleId>{7DF18680-E054-41AD-8BC1-D1AEF772440D}</a:tableStyleId>
              </a:tblPr>
              <a:tblGrid>
                <a:gridCol w="2321622"/>
                <a:gridCol w="6103314"/>
              </a:tblGrid>
              <a:tr h="427072">
                <a:tc>
                  <a:txBody>
                    <a:bodyPr/>
                    <a:lstStyle/>
                    <a:p>
                      <a:r>
                        <a:rPr lang="en-IN" dirty="0" smtClean="0"/>
                        <a:t>App Features</a:t>
                      </a:r>
                      <a:endParaRPr lang="en-AU"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r>
                        <a:rPr lang="en-IN" dirty="0" smtClean="0"/>
                        <a:t>benefits</a:t>
                      </a:r>
                      <a:endParaRPr lang="en-AU"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370840">
                <a:tc>
                  <a:txBody>
                    <a:bodyPr/>
                    <a:lstStyle/>
                    <a:p>
                      <a:pPr marL="0" lvl="0" indent="0" algn="l" defTabSz="914400" rtl="0" eaLnBrk="1" latinLnBrk="0" hangingPunct="1">
                        <a:buFont typeface="Wingdings" panose="05000000000000000000" pitchFamily="2" charset="2"/>
                        <a:buNone/>
                      </a:pPr>
                      <a:r>
                        <a:rPr lang="en-IN" sz="1400" kern="1200" baseline="0" dirty="0" smtClean="0"/>
                        <a:t>User  Registration</a:t>
                      </a:r>
                      <a:endParaRPr lang="en-AU" sz="1400" kern="1200" baseline="0" dirty="0">
                        <a:solidFill>
                          <a:schemeClr val="dk1"/>
                        </a:solidFill>
                        <a:latin typeface="+mn-lt"/>
                        <a:ea typeface="+mn-ea"/>
                        <a:cs typeface="+mn-cs"/>
                      </a:endParaRP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altLang="en-US" sz="1400" kern="1200" baseline="0" dirty="0" smtClean="0"/>
                        <a:t> Have provided default user password for first User Login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altLang="en-US" sz="1400" kern="1200" baseline="0" dirty="0" smtClean="0"/>
                        <a:t>     Default Password = ICS@123</a:t>
                      </a:r>
                      <a:endParaRPr lang="en-IN" altLang="en-US" sz="1400" b="1" kern="1200" baseline="0" dirty="0" smtClean="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370840">
                <a:tc>
                  <a:txBody>
                    <a:bodyPr/>
                    <a:lstStyle/>
                    <a:p>
                      <a:r>
                        <a:rPr lang="en-IN" altLang="en-US" sz="1400" kern="1200" baseline="0" dirty="0" smtClean="0"/>
                        <a:t>Patient Registration </a:t>
                      </a:r>
                      <a:endParaRPr lang="en-AU" sz="1400" kern="1200" baseline="0" dirty="0">
                        <a:solidFill>
                          <a:schemeClr val="dk1"/>
                        </a:solidFill>
                        <a:latin typeface="+mn-lt"/>
                        <a:ea typeface="+mn-ea"/>
                        <a:cs typeface="+mn-cs"/>
                      </a:endParaRP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marL="285750" indent="-285750">
                        <a:buFont typeface="Wingdings" panose="05000000000000000000" pitchFamily="2" charset="2"/>
                        <a:buChar char="Ø"/>
                      </a:pPr>
                      <a:r>
                        <a:rPr lang="en-IN" sz="1400" kern="1200" baseline="0" dirty="0" smtClean="0"/>
                        <a:t>Patient registration capture complete details by Volunteer</a:t>
                      </a:r>
                      <a:endParaRPr lang="en-AU" sz="1400" kern="1200" baseline="0" dirty="0">
                        <a:solidFill>
                          <a:schemeClr val="dk1"/>
                        </a:solidFill>
                        <a:latin typeface="+mn-lt"/>
                        <a:ea typeface="+mn-ea"/>
                        <a:cs typeface="+mn-cs"/>
                      </a:endParaRP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altLang="en-US" sz="1400" kern="1200" baseline="0" dirty="0" smtClean="0"/>
                        <a:t>Screening with camera</a:t>
                      </a:r>
                    </a:p>
                    <a:p>
                      <a:endParaRPr lang="en-AU" sz="1400" kern="1200" baseline="0" dirty="0">
                        <a:solidFill>
                          <a:schemeClr val="dk1"/>
                        </a:solidFill>
                        <a:latin typeface="+mn-lt"/>
                        <a:ea typeface="+mn-ea"/>
                        <a:cs typeface="+mn-cs"/>
                      </a:endParaRP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marL="285750" indent="-285750">
                        <a:buFont typeface="Wingdings" panose="05000000000000000000" pitchFamily="2" charset="2"/>
                        <a:buChar char="Ø"/>
                      </a:pPr>
                      <a:r>
                        <a:rPr lang="en-IN" sz="1400" kern="1200" baseline="0" dirty="0" smtClean="0"/>
                        <a:t>Patient Screening details can be filled by volunteer as many as he/she can and take photo of the effected areas with mobile camera . Then assign to Doctor </a:t>
                      </a:r>
                      <a:endParaRPr lang="en-AU" sz="1400" kern="1200" baseline="0" dirty="0">
                        <a:solidFill>
                          <a:schemeClr val="dk1"/>
                        </a:solidFill>
                        <a:latin typeface="+mn-lt"/>
                        <a:ea typeface="+mn-ea"/>
                        <a:cs typeface="+mn-cs"/>
                      </a:endParaRP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altLang="en-US" sz="1400" kern="1200" baseline="0" dirty="0" smtClean="0"/>
                        <a:t>Search and update the patient details </a:t>
                      </a:r>
                      <a:endParaRPr lang="en-IN" altLang="en-US" sz="1400" kern="1200" baseline="0" dirty="0" smtClean="0">
                        <a:solidFill>
                          <a:schemeClr val="dk1"/>
                        </a:solidFill>
                        <a:latin typeface="+mn-lt"/>
                        <a:ea typeface="+mn-ea"/>
                        <a:cs typeface="+mn-cs"/>
                      </a:endParaRP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marL="285750" indent="-285750">
                        <a:buFont typeface="Wingdings" panose="05000000000000000000" pitchFamily="2" charset="2"/>
                        <a:buChar char="Ø"/>
                      </a:pPr>
                      <a:r>
                        <a:rPr lang="en-IN" altLang="en-US" sz="1400" kern="1200" baseline="0" dirty="0" smtClean="0"/>
                        <a:t>Search and update details  as and  when required using patient ID</a:t>
                      </a:r>
                    </a:p>
                    <a:p>
                      <a:pPr marL="285750" indent="-285750">
                        <a:buFont typeface="Wingdings" panose="05000000000000000000" pitchFamily="2" charset="2"/>
                        <a:buChar char="Ø"/>
                      </a:pPr>
                      <a:r>
                        <a:rPr lang="en-IN" sz="1400" kern="1200" baseline="0" dirty="0" err="1" smtClean="0"/>
                        <a:t>PatientID</a:t>
                      </a:r>
                      <a:r>
                        <a:rPr lang="en-IN" sz="1400" kern="1200" baseline="0" dirty="0" smtClean="0"/>
                        <a:t> = first four letters from First Name and First letter from last name with DOB in </a:t>
                      </a:r>
                      <a:r>
                        <a:rPr lang="en-IN" sz="1400" kern="1200" baseline="0" dirty="0" err="1" smtClean="0"/>
                        <a:t>dd</a:t>
                      </a:r>
                      <a:r>
                        <a:rPr lang="en-IN" sz="1400" kern="1200" baseline="0" dirty="0" smtClean="0"/>
                        <a:t>/mm/</a:t>
                      </a:r>
                      <a:r>
                        <a:rPr lang="en-IN" sz="1400" kern="1200" baseline="0" dirty="0" err="1" smtClean="0"/>
                        <a:t>yyyy</a:t>
                      </a:r>
                      <a:endParaRPr lang="en-AU" sz="1400" b="1" kern="1200" baseline="0" dirty="0">
                        <a:solidFill>
                          <a:schemeClr val="dk1"/>
                        </a:solidFill>
                        <a:latin typeface="+mn-lt"/>
                        <a:ea typeface="+mn-ea"/>
                        <a:cs typeface="+mn-cs"/>
                      </a:endParaRP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altLang="en-US" sz="1400" kern="1200" baseline="0" dirty="0" smtClean="0"/>
                        <a:t>Schedule Appointments for Patient/</a:t>
                      </a:r>
                    </a:p>
                    <a:p>
                      <a:pPr marL="0" marR="0" indent="0" algn="l" defTabSz="914400" rtl="0" eaLnBrk="1" fontAlgn="auto" latinLnBrk="0" hangingPunct="1">
                        <a:lnSpc>
                          <a:spcPct val="100000"/>
                        </a:lnSpc>
                        <a:spcBef>
                          <a:spcPts val="0"/>
                        </a:spcBef>
                        <a:spcAft>
                          <a:spcPts val="0"/>
                        </a:spcAft>
                        <a:buClrTx/>
                        <a:buSzTx/>
                        <a:buFontTx/>
                        <a:buNone/>
                        <a:tabLst/>
                        <a:defRPr/>
                      </a:pPr>
                      <a:r>
                        <a:rPr lang="en-IN" altLang="en-US" sz="1400" kern="1200" baseline="0" dirty="0" smtClean="0"/>
                        <a:t>Block Availability of Doctor</a:t>
                      </a: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altLang="en-US" sz="1400" kern="1200" baseline="0" dirty="0" smtClean="0"/>
                        <a:t>Volunteer can assign doctor based on his availability</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altLang="en-US" sz="1400" kern="1200" baseline="0" dirty="0" smtClean="0"/>
                        <a:t>Doctor has to block his availability  in the system with entering start and end date.</a:t>
                      </a: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altLang="en-US" sz="1400" kern="1200" baseline="0" dirty="0" smtClean="0"/>
                        <a:t>Star Rating</a:t>
                      </a: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altLang="en-US" sz="1400" kern="1200" baseline="0" dirty="0" smtClean="0"/>
                        <a:t>Doctor rating can be given by both volunteer and ICS staff based on the patient  feedback. Final rating with be an average of all the ratings given to a particular doctor.</a:t>
                      </a: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altLang="en-US" sz="1400" kern="1200" baseline="0" dirty="0" smtClean="0"/>
                        <a:t>Dashboard </a:t>
                      </a: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marL="285750" indent="-285750">
                        <a:buFont typeface="Wingdings" panose="05000000000000000000" pitchFamily="2" charset="2"/>
                        <a:buChar char="Ø"/>
                      </a:pPr>
                      <a:r>
                        <a:rPr lang="en-IN" altLang="en-US" sz="1400" kern="1200" baseline="0" dirty="0" smtClean="0"/>
                        <a:t>Viewed by all to see  the latest statistics of the patient in camps, </a:t>
                      </a:r>
                      <a:r>
                        <a:rPr lang="en-IN" altLang="en-US" sz="1400" kern="1200" baseline="0" dirty="0" err="1" smtClean="0"/>
                        <a:t>ie</a:t>
                      </a:r>
                      <a:r>
                        <a:rPr lang="en-IN" altLang="en-US" sz="1400" kern="1200" baseline="0" dirty="0" smtClean="0"/>
                        <a:t>  Gender wise /Area wise</a:t>
                      </a:r>
                      <a:endParaRPr lang="en-AU" sz="1400" kern="1200" baseline="0" dirty="0">
                        <a:solidFill>
                          <a:schemeClr val="dk1"/>
                        </a:solidFill>
                        <a:latin typeface="+mn-lt"/>
                        <a:ea typeface="+mn-ea"/>
                        <a:cs typeface="+mn-cs"/>
                      </a:endParaRP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bl>
          </a:graphicData>
        </a:graphic>
      </p:graphicFrame>
      <p:sp>
        <p:nvSpPr>
          <p:cNvPr id="9" name="Rectangle 8"/>
          <p:cNvSpPr/>
          <p:nvPr/>
        </p:nvSpPr>
        <p:spPr>
          <a:xfrm>
            <a:off x="251520" y="550421"/>
            <a:ext cx="7200800" cy="646331"/>
          </a:xfrm>
          <a:prstGeom prst="rect">
            <a:avLst/>
          </a:prstGeom>
        </p:spPr>
        <p:txBody>
          <a:bodyPr wrap="square">
            <a:spAutoFit/>
          </a:bodyPr>
          <a:lstStyle/>
          <a:p>
            <a:r>
              <a:rPr lang="en-AU" dirty="0">
                <a:solidFill>
                  <a:srgbClr val="0070C0"/>
                </a:solidFill>
              </a:rPr>
              <a:t>Only Essential Features required for the project have been developed in view of the timeframe provided</a:t>
            </a:r>
          </a:p>
        </p:txBody>
      </p:sp>
    </p:spTree>
    <p:extLst>
      <p:ext uri="{BB962C8B-B14F-4D97-AF65-F5344CB8AC3E}">
        <p14:creationId xmlns:p14="http://schemas.microsoft.com/office/powerpoint/2010/main" val="14176308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76200"/>
            <a:ext cx="7696200" cy="685800"/>
          </a:xfrm>
          <a:prstGeom prst="rect">
            <a:avLst/>
          </a:prstGeom>
        </p:spPr>
        <p:txBody>
          <a:bodyPr anchor="ctr"/>
          <a:lstStyle/>
          <a:p>
            <a:pPr eaLnBrk="0" fontAlgn="base" hangingPunct="0">
              <a:spcBef>
                <a:spcPct val="0"/>
              </a:spcBef>
              <a:spcAft>
                <a:spcPct val="0"/>
              </a:spcAft>
              <a:defRPr/>
            </a:pPr>
            <a:r>
              <a:rPr lang="en-GB" sz="2000" b="1" kern="0" dirty="0" smtClean="0">
                <a:latin typeface="Calibri" pitchFamily="34" charset="0"/>
              </a:rPr>
              <a:t>Technical Justification </a:t>
            </a:r>
            <a:endParaRPr lang="en-US" sz="2000" b="1" kern="0" dirty="0">
              <a:solidFill>
                <a:srgbClr val="000000"/>
              </a:solidFill>
              <a:latin typeface="Calibri" pitchFamily="34" charset="0"/>
            </a:endParaRPr>
          </a:p>
        </p:txBody>
      </p:sp>
      <p:cxnSp>
        <p:nvCxnSpPr>
          <p:cNvPr id="6" name="Straight Connector 5"/>
          <p:cNvCxnSpPr/>
          <p:nvPr/>
        </p:nvCxnSpPr>
        <p:spPr>
          <a:xfrm>
            <a:off x="0" y="457200"/>
            <a:ext cx="5852160"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0"/>
          </p:nvPr>
        </p:nvSpPr>
        <p:spPr>
          <a:xfrm>
            <a:off x="457200" y="6520259"/>
            <a:ext cx="2133600" cy="365125"/>
          </a:xfrm>
        </p:spPr>
        <p:txBody>
          <a:bodyPr/>
          <a:lstStyle/>
          <a:p>
            <a:fld id="{30401819-2C1A-456E-BEC0-06020381ADA1}" type="datetime5">
              <a:rPr lang="en-AU" smtClean="0"/>
              <a:t>1-Nov-15</a:t>
            </a:fld>
            <a:endParaRPr lang="en-AU" dirty="0"/>
          </a:p>
        </p:txBody>
      </p:sp>
      <p:sp>
        <p:nvSpPr>
          <p:cNvPr id="4" name="Footer Placeholder 3"/>
          <p:cNvSpPr>
            <a:spLocks noGrp="1"/>
          </p:cNvSpPr>
          <p:nvPr>
            <p:ph type="ftr" sz="quarter" idx="11"/>
          </p:nvPr>
        </p:nvSpPr>
        <p:spPr>
          <a:xfrm>
            <a:off x="3124200" y="6520259"/>
            <a:ext cx="2895600" cy="365125"/>
          </a:xfrm>
        </p:spPr>
        <p:txBody>
          <a:bodyPr/>
          <a:lstStyle/>
          <a:p>
            <a:r>
              <a:rPr lang="en-AU" smtClean="0"/>
              <a:t>GirlsGeeKsInBlue</a:t>
            </a:r>
            <a:endParaRPr lang="en-AU" dirty="0"/>
          </a:p>
        </p:txBody>
      </p:sp>
      <p:sp>
        <p:nvSpPr>
          <p:cNvPr id="7" name="Slide Number Placeholder 6"/>
          <p:cNvSpPr>
            <a:spLocks noGrp="1"/>
          </p:cNvSpPr>
          <p:nvPr>
            <p:ph type="sldNum" sz="quarter" idx="12"/>
          </p:nvPr>
        </p:nvSpPr>
        <p:spPr>
          <a:xfrm>
            <a:off x="6553200" y="6520259"/>
            <a:ext cx="2133600" cy="365125"/>
          </a:xfrm>
        </p:spPr>
        <p:txBody>
          <a:bodyPr/>
          <a:lstStyle/>
          <a:p>
            <a:fld id="{3CABC88B-E375-43B3-917D-D10B4A6F6E67}" type="slidenum">
              <a:rPr lang="en-AU" smtClean="0"/>
              <a:t>8</a:t>
            </a:fld>
            <a:endParaRPr lang="en-AU" dirty="0"/>
          </a:p>
        </p:txBody>
      </p:sp>
      <p:graphicFrame>
        <p:nvGraphicFramePr>
          <p:cNvPr id="8" name="Table 7"/>
          <p:cNvGraphicFramePr>
            <a:graphicFrameLocks noGrp="1"/>
          </p:cNvGraphicFramePr>
          <p:nvPr>
            <p:extLst>
              <p:ext uri="{D42A27DB-BD31-4B8C-83A1-F6EECF244321}">
                <p14:modId xmlns:p14="http://schemas.microsoft.com/office/powerpoint/2010/main" val="952887286"/>
              </p:ext>
            </p:extLst>
          </p:nvPr>
        </p:nvGraphicFramePr>
        <p:xfrm>
          <a:off x="107504" y="540216"/>
          <a:ext cx="8928992" cy="5795824"/>
        </p:xfrm>
        <a:graphic>
          <a:graphicData uri="http://schemas.openxmlformats.org/drawingml/2006/table">
            <a:tbl>
              <a:tblPr firstRow="1" bandRow="1">
                <a:tableStyleId>{7DF18680-E054-41AD-8BC1-D1AEF772440D}</a:tableStyleId>
              </a:tblPr>
              <a:tblGrid>
                <a:gridCol w="1872208"/>
                <a:gridCol w="7056784"/>
              </a:tblGrid>
              <a:tr h="356266">
                <a:tc>
                  <a:txBody>
                    <a:bodyPr/>
                    <a:lstStyle/>
                    <a:p>
                      <a:r>
                        <a:rPr lang="en-IN" dirty="0" smtClean="0"/>
                        <a:t>Technology</a:t>
                      </a:r>
                      <a:endParaRPr lang="en-AU"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r>
                        <a:rPr lang="en-IN" dirty="0" smtClean="0"/>
                        <a:t>Benefits</a:t>
                      </a:r>
                      <a:endParaRPr lang="en-AU"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101085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IN" altLang="en-US" sz="1400" dirty="0" smtClean="0"/>
                        <a:t>Hybrid Apps / Cloud Hosting</a:t>
                      </a:r>
                      <a:endParaRPr lang="en-IN" altLang="en-US" sz="1400" b="1" dirty="0" smtClean="0">
                        <a:solidFill>
                          <a:srgbClr val="0070C0"/>
                        </a:solidFill>
                      </a:endParaRP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marL="171450" lvl="0" indent="-171450">
                        <a:buFont typeface="Wingdings" panose="05000000000000000000" pitchFamily="2" charset="2"/>
                        <a:buChar char="Ø"/>
                      </a:pPr>
                      <a:r>
                        <a:rPr lang="en-IN" altLang="en-US" sz="1400" dirty="0" smtClean="0"/>
                        <a:t>Can</a:t>
                      </a:r>
                      <a:r>
                        <a:rPr lang="en-IN" altLang="en-US" sz="1400" baseline="0" dirty="0" smtClean="0"/>
                        <a:t> be used from </a:t>
                      </a:r>
                      <a:r>
                        <a:rPr lang="en-IN" altLang="en-US" sz="1400" dirty="0" smtClean="0"/>
                        <a:t>smartphone or</a:t>
                      </a:r>
                      <a:r>
                        <a:rPr lang="en-IN" altLang="en-US" sz="1400" baseline="0" dirty="0" smtClean="0"/>
                        <a:t> </a:t>
                      </a:r>
                      <a:r>
                        <a:rPr lang="en-IN" altLang="en-US" sz="1400" dirty="0" smtClean="0"/>
                        <a:t> any web browser</a:t>
                      </a:r>
                      <a:r>
                        <a:rPr lang="en-IN" altLang="en-US" sz="1400" baseline="0" dirty="0" smtClean="0"/>
                        <a:t> </a:t>
                      </a:r>
                      <a:r>
                        <a:rPr lang="en-IN" altLang="en-US" sz="1400" dirty="0" smtClean="0"/>
                        <a: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AU" sz="1400" kern="1200" dirty="0" smtClean="0"/>
                        <a:t>User Experience (UX)-Integration-Speed-Availability - Offline Use</a:t>
                      </a:r>
                      <a:endParaRPr lang="en-IN" altLang="en-US" sz="1400" kern="1200" dirty="0" smtClean="0"/>
                    </a:p>
                    <a:p>
                      <a:pPr marL="171450" lvl="0" indent="-171450">
                        <a:buFont typeface="Wingdings" panose="05000000000000000000" pitchFamily="2" charset="2"/>
                        <a:buChar char="Ø"/>
                      </a:pPr>
                      <a:r>
                        <a:rPr lang="en-IN" altLang="en-US" sz="1400" dirty="0" smtClean="0"/>
                        <a:t>Portable – Accessible – user- friendly – Setup Calendar /Camera – 24/7 usability</a:t>
                      </a:r>
                    </a:p>
                    <a:p>
                      <a:pPr marL="171450" lvl="0" indent="-171450">
                        <a:buFont typeface="Wingdings" panose="05000000000000000000" pitchFamily="2" charset="2"/>
                        <a:buChar char="Ø"/>
                      </a:pPr>
                      <a:r>
                        <a:rPr lang="en-AU" altLang="en-US" sz="1400" dirty="0" smtClean="0"/>
                        <a:t>On demand self service – Load Balancing  – Availability - Tools &amp; Automation –Cost-effective. </a:t>
                      </a:r>
                      <a:endParaRPr lang="en-AU" altLang="en-US" sz="1400" dirty="0" smtClean="0">
                        <a:solidFill>
                          <a:srgbClr val="0070C0"/>
                        </a:solidFill>
                      </a:endParaRP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792088">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IN" altLang="en-US" sz="1400" dirty="0" err="1" smtClean="0"/>
                        <a:t>MongoDb</a:t>
                      </a:r>
                      <a:r>
                        <a:rPr lang="en-IN" altLang="en-US" sz="1400" dirty="0" smtClean="0"/>
                        <a:t> Database</a:t>
                      </a:r>
                      <a:endParaRPr lang="en-AU" altLang="en-US" sz="1400" dirty="0" smtClean="0"/>
                    </a:p>
                    <a:p>
                      <a:endParaRPr lang="en-AU" sz="2000"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marL="171450" indent="-171450">
                        <a:buFont typeface="Wingdings" panose="05000000000000000000" pitchFamily="2" charset="2"/>
                        <a:buChar char="Ø"/>
                      </a:pPr>
                      <a:r>
                        <a:rPr lang="en-IN" sz="1200" dirty="0" smtClean="0"/>
                        <a:t> </a:t>
                      </a:r>
                      <a:r>
                        <a:rPr lang="en-IN" sz="1400" kern="1200" dirty="0" smtClean="0"/>
                        <a:t>BSON  (Binary JSON -</a:t>
                      </a:r>
                      <a:r>
                        <a:rPr lang="en-AU" sz="1400" kern="1200" dirty="0" smtClean="0"/>
                        <a:t>Java Script Object Notation),</a:t>
                      </a:r>
                      <a:r>
                        <a:rPr lang="en-IN" sz="1400" kern="1200" dirty="0" smtClean="0"/>
                        <a:t> due to its binary format provide more reliable and more efficient in storage space    and speed</a:t>
                      </a:r>
                    </a:p>
                    <a:p>
                      <a:pPr marL="285750" marR="0" lvl="2"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1400" kern="1200" dirty="0" smtClean="0"/>
                        <a:t>CMS: the flexible schema of </a:t>
                      </a:r>
                      <a:r>
                        <a:rPr lang="en-IN" sz="1400" kern="1200" dirty="0" err="1" smtClean="0"/>
                        <a:t>MongoDB</a:t>
                      </a:r>
                      <a:r>
                        <a:rPr lang="en-IN" sz="1400" kern="1200" dirty="0" smtClean="0"/>
                        <a:t> is great for heterogeneous collections of content </a:t>
                      </a:r>
                      <a:endParaRPr lang="en-IN" sz="1400" kern="1200" dirty="0" smtClean="0">
                        <a:solidFill>
                          <a:srgbClr val="0070C0"/>
                        </a:solidFill>
                        <a:latin typeface="+mn-lt"/>
                        <a:ea typeface="+mn-ea"/>
                        <a:cs typeface="+mn-cs"/>
                      </a:endParaRP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801599">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AU" altLang="en-US" sz="1400" dirty="0" smtClean="0"/>
                        <a:t> </a:t>
                      </a:r>
                      <a:r>
                        <a:rPr lang="en-IN" altLang="en-US" sz="1400" dirty="0" smtClean="0"/>
                        <a:t>Bootstrap Framework/HTML/CSS</a:t>
                      </a:r>
                      <a:endParaRPr lang="en-AU" altLang="en-US" sz="1400" dirty="0" smtClean="0"/>
                    </a:p>
                    <a:p>
                      <a:endParaRPr lang="en-AU" sz="2000"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marL="171450" lvl="0" indent="-171450" fontAlgn="base">
                        <a:buFont typeface="Wingdings" panose="05000000000000000000" pitchFamily="2" charset="2"/>
                        <a:buChar char="Ø"/>
                      </a:pPr>
                      <a:r>
                        <a:rPr lang="en-IN" sz="1400" kern="1200" dirty="0" smtClean="0"/>
                        <a:t>Base styling for most HTML elements-  </a:t>
                      </a:r>
                      <a:r>
                        <a:rPr lang="en-AU" sz="1400" kern="1200" dirty="0" smtClean="0"/>
                        <a:t>Comprehensive List Of Components</a:t>
                      </a:r>
                    </a:p>
                    <a:p>
                      <a:pPr marL="171450" lvl="0" indent="-171450" fontAlgn="base">
                        <a:buFont typeface="Wingdings" panose="05000000000000000000" pitchFamily="2" charset="2"/>
                        <a:buChar char="Ø"/>
                      </a:pPr>
                      <a:r>
                        <a:rPr lang="en-AU" sz="1400" kern="1200" dirty="0" smtClean="0"/>
                        <a:t>Leveraging </a:t>
                      </a:r>
                      <a:r>
                        <a:rPr lang="en-AU" sz="1400" kern="1200" dirty="0" err="1" smtClean="0"/>
                        <a:t>Javascript</a:t>
                      </a:r>
                      <a:r>
                        <a:rPr lang="en-AU" sz="1400" kern="1200" dirty="0" smtClean="0"/>
                        <a:t> Libraries -  Good documentation</a:t>
                      </a:r>
                    </a:p>
                    <a:p>
                      <a:pPr marL="171450" lvl="0" indent="-171450" fontAlgn="base">
                        <a:buFont typeface="Wingdings" panose="05000000000000000000" pitchFamily="2" charset="2"/>
                        <a:buChar char="Ø"/>
                      </a:pPr>
                      <a:r>
                        <a:rPr lang="en-AU" sz="1400" kern="1200" dirty="0" smtClean="0"/>
                        <a:t>Responsive Grid - Ease Of Use - Highly Flexible</a:t>
                      </a:r>
                      <a:endParaRPr lang="en-AU" altLang="en-US" sz="1400" kern="1200" dirty="0" smtClean="0">
                        <a:solidFill>
                          <a:srgbClr val="0070C0"/>
                        </a:solidFill>
                        <a:latin typeface="+mn-lt"/>
                        <a:ea typeface="+mn-ea"/>
                        <a:cs typeface="+mn-cs"/>
                      </a:endParaRP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932442">
                <a:tc>
                  <a:txBody>
                    <a:bodyPr/>
                    <a:lstStyle/>
                    <a:p>
                      <a:pPr lvl="0"/>
                      <a:r>
                        <a:rPr lang="en-IN" sz="1400" kern="1200" dirty="0" smtClean="0"/>
                        <a:t>Express  Server with </a:t>
                      </a:r>
                      <a:r>
                        <a:rPr lang="en-IN" sz="1400" kern="1200" dirty="0" err="1" smtClean="0"/>
                        <a:t>Nodejs</a:t>
                      </a:r>
                      <a:r>
                        <a:rPr lang="en-IN" sz="1400" kern="1200" dirty="0" smtClean="0"/>
                        <a:t> in Google Cloud Platform</a:t>
                      </a:r>
                    </a:p>
                    <a:p>
                      <a:endParaRPr lang="en-AU" sz="2000"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marL="171450" lvl="0" indent="-171450" fontAlgn="base">
                        <a:buFont typeface="Wingdings" panose="05000000000000000000" pitchFamily="2" charset="2"/>
                        <a:buChar char="Ø"/>
                      </a:pPr>
                      <a:r>
                        <a:rPr lang="en-AU" sz="1400" kern="1200" dirty="0" smtClean="0"/>
                        <a:t>Real-time Made Easy</a:t>
                      </a:r>
                    </a:p>
                    <a:p>
                      <a:pPr marL="171450" lvl="0" indent="-171450" fontAlgn="base">
                        <a:buFont typeface="Wingdings" panose="05000000000000000000" pitchFamily="2" charset="2"/>
                        <a:buChar char="Ø"/>
                      </a:pPr>
                      <a:r>
                        <a:rPr lang="en-IN" sz="1400" kern="1200" dirty="0" smtClean="0"/>
                        <a:t>Tight coupling between client and server</a:t>
                      </a:r>
                    </a:p>
                    <a:p>
                      <a:pPr marL="171450" lvl="0" indent="-171450" fontAlgn="base">
                        <a:buFont typeface="Wingdings" panose="05000000000000000000" pitchFamily="2" charset="2"/>
                        <a:buChar char="Ø"/>
                      </a:pPr>
                      <a:r>
                        <a:rPr lang="en-AU" sz="1400" kern="1200" dirty="0" smtClean="0"/>
                        <a:t>Platform control </a:t>
                      </a:r>
                    </a:p>
                    <a:p>
                      <a:pPr marL="171450" lvl="0" indent="-171450" fontAlgn="base">
                        <a:buFont typeface="Wingdings" panose="05000000000000000000" pitchFamily="2" charset="2"/>
                        <a:buChar char="Ø"/>
                      </a:pPr>
                      <a:r>
                        <a:rPr lang="en-IN" sz="1400" kern="1200" dirty="0" smtClean="0"/>
                        <a:t>All developer knows </a:t>
                      </a:r>
                      <a:r>
                        <a:rPr lang="en-IN" sz="1400" kern="1200" dirty="0" err="1" smtClean="0"/>
                        <a:t>Javascript</a:t>
                      </a:r>
                      <a:r>
                        <a:rPr lang="en-IN" sz="1400" kern="1200" dirty="0" smtClean="0"/>
                        <a:t> in web development</a:t>
                      </a:r>
                      <a:endParaRPr lang="en-IN" sz="1400" kern="1200" dirty="0" smtClean="0">
                        <a:solidFill>
                          <a:srgbClr val="0070C0"/>
                        </a:solidFill>
                        <a:latin typeface="+mn-lt"/>
                        <a:ea typeface="+mn-ea"/>
                        <a:cs typeface="+mn-cs"/>
                      </a:endParaRP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9203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kern="1200" dirty="0" err="1" smtClean="0"/>
                        <a:t>Bridgeit</a:t>
                      </a:r>
                      <a:r>
                        <a:rPr lang="en-IN" sz="1400" kern="1200" dirty="0" smtClean="0"/>
                        <a:t>- Hybrid Mobile development API</a:t>
                      </a:r>
                    </a:p>
                    <a:p>
                      <a:endParaRPr lang="en-AU" sz="2000"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1400" kern="1200" dirty="0" err="1" smtClean="0"/>
                        <a:t>BridgeIt</a:t>
                      </a:r>
                      <a:r>
                        <a:rPr lang="en-IN" sz="1400" kern="1200" dirty="0" smtClean="0"/>
                        <a:t> enables any web application to access a wide range of mobile device capabilities using a simple </a:t>
                      </a:r>
                      <a:r>
                        <a:rPr lang="en-IN" sz="1400" kern="1200" dirty="0" smtClean="0">
                          <a:hlinkClick r:id="rId3"/>
                        </a:rPr>
                        <a:t>JavaScript API</a:t>
                      </a:r>
                      <a:r>
                        <a:rPr lang="en-IN" sz="1400" kern="1200" dirty="0" smtClean="0"/>
                        <a:t>. </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1400" kern="1200" dirty="0" err="1" smtClean="0"/>
                        <a:t>BridgeIt</a:t>
                      </a:r>
                      <a:r>
                        <a:rPr lang="en-IN" sz="1400" kern="1200" dirty="0" smtClean="0"/>
                        <a:t> is supported on the most popular mobile platforms, offering the features like camera, SMS, Cloud </a:t>
                      </a:r>
                      <a:r>
                        <a:rPr lang="en-IN" sz="1400" kern="1200" dirty="0" err="1" smtClean="0"/>
                        <a:t>Push,Scan</a:t>
                      </a:r>
                      <a:r>
                        <a:rPr lang="en-IN" sz="1400" kern="1200" dirty="0" smtClean="0"/>
                        <a:t> </a:t>
                      </a:r>
                      <a:r>
                        <a:rPr lang="en-IN" sz="1400" kern="1200" dirty="0" err="1" smtClean="0"/>
                        <a:t>geotrack</a:t>
                      </a:r>
                      <a:r>
                        <a:rPr lang="en-IN" sz="1400" kern="1200" dirty="0" smtClean="0"/>
                        <a:t> </a:t>
                      </a:r>
                      <a:r>
                        <a:rPr lang="en-IN" sz="1400" kern="1200" dirty="0" err="1" smtClean="0"/>
                        <a:t>etc</a:t>
                      </a:r>
                      <a:endParaRPr lang="en-AU" sz="1400" kern="1200" dirty="0">
                        <a:solidFill>
                          <a:srgbClr val="0070C0"/>
                        </a:solidFill>
                        <a:latin typeface="+mn-lt"/>
                        <a:ea typeface="+mn-ea"/>
                        <a:cs typeface="+mn-cs"/>
                      </a:endParaRP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712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kern="1200" dirty="0" smtClean="0"/>
                        <a:t> </a:t>
                      </a:r>
                      <a:r>
                        <a:rPr lang="en-IN" sz="1400" kern="1200" dirty="0" err="1" smtClean="0"/>
                        <a:t>Momentjs</a:t>
                      </a:r>
                      <a:r>
                        <a:rPr lang="en-IN" sz="1400" kern="1200" dirty="0" smtClean="0"/>
                        <a:t> /</a:t>
                      </a:r>
                      <a:r>
                        <a:rPr lang="en-IN" sz="1400" kern="1200" dirty="0" err="1" smtClean="0"/>
                        <a:t>Canvasjs</a:t>
                      </a:r>
                      <a:r>
                        <a:rPr lang="en-IN" sz="1400" kern="1200" dirty="0" smtClean="0"/>
                        <a:t> Libraries </a:t>
                      </a:r>
                      <a:endParaRPr lang="en-IN" sz="1400" b="1" kern="1200" dirty="0" smtClean="0">
                        <a:solidFill>
                          <a:srgbClr val="0070C0"/>
                        </a:solidFill>
                        <a:latin typeface="+mn-lt"/>
                        <a:ea typeface="+mn-ea"/>
                        <a:cs typeface="+mn-cs"/>
                      </a:endParaRP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marL="285750" indent="-285750">
                        <a:buFont typeface="Wingdings" panose="05000000000000000000" pitchFamily="2" charset="2"/>
                        <a:buChar char="Ø"/>
                      </a:pPr>
                      <a:r>
                        <a:rPr lang="en-IN" sz="1400" kern="1200" dirty="0" smtClean="0"/>
                        <a:t>Moment is a Full featured date library for parsing, validating, manipulating, and formatting dates.</a:t>
                      </a:r>
                    </a:p>
                    <a:p>
                      <a:pPr marL="285750" indent="-285750">
                        <a:buFont typeface="Wingdings" panose="05000000000000000000" pitchFamily="2" charset="2"/>
                        <a:buChar char="Ø"/>
                      </a:pPr>
                      <a:r>
                        <a:rPr lang="en-IN" sz="1400" kern="1200" dirty="0" smtClean="0"/>
                        <a:t>CanvasjsHTML5 JavaScript Charts that are built on top of HTML5 Canvas Element</a:t>
                      </a:r>
                      <a:endParaRPr lang="en-IN" sz="1400" kern="1200" dirty="0" smtClean="0">
                        <a:solidFill>
                          <a:srgbClr val="0070C0"/>
                        </a:solidFill>
                        <a:latin typeface="+mn-lt"/>
                        <a:ea typeface="+mn-ea"/>
                        <a:cs typeface="+mn-cs"/>
                      </a:endParaRP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476253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3131840" y="2492896"/>
            <a:ext cx="2720320" cy="217862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AU"/>
          </a:p>
        </p:txBody>
      </p:sp>
      <p:sp>
        <p:nvSpPr>
          <p:cNvPr id="5" name="Rectangle 2"/>
          <p:cNvSpPr txBox="1">
            <a:spLocks noChangeArrowheads="1"/>
          </p:cNvSpPr>
          <p:nvPr/>
        </p:nvSpPr>
        <p:spPr>
          <a:xfrm>
            <a:off x="0" y="-76200"/>
            <a:ext cx="7696200" cy="685800"/>
          </a:xfrm>
          <a:prstGeom prst="rect">
            <a:avLst/>
          </a:prstGeom>
        </p:spPr>
        <p:txBody>
          <a:bodyPr anchor="ctr"/>
          <a:lstStyle/>
          <a:p>
            <a:pPr eaLnBrk="0" fontAlgn="base" hangingPunct="0">
              <a:spcBef>
                <a:spcPct val="0"/>
              </a:spcBef>
              <a:spcAft>
                <a:spcPct val="0"/>
              </a:spcAft>
              <a:defRPr/>
            </a:pPr>
            <a:r>
              <a:rPr lang="en-GB" sz="2000" b="1" kern="0" dirty="0" smtClean="0">
                <a:latin typeface="Calibri" pitchFamily="34" charset="0"/>
              </a:rPr>
              <a:t>Context Diagram </a:t>
            </a:r>
            <a:endParaRPr lang="en-US" sz="2000" b="1" kern="0" dirty="0">
              <a:solidFill>
                <a:srgbClr val="000000"/>
              </a:solidFill>
              <a:latin typeface="Calibri" pitchFamily="34" charset="0"/>
            </a:endParaRPr>
          </a:p>
        </p:txBody>
      </p:sp>
      <p:cxnSp>
        <p:nvCxnSpPr>
          <p:cNvPr id="6" name="Straight Connector 5"/>
          <p:cNvCxnSpPr/>
          <p:nvPr/>
        </p:nvCxnSpPr>
        <p:spPr>
          <a:xfrm>
            <a:off x="0" y="457200"/>
            <a:ext cx="5852160"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0840" y="1900436"/>
            <a:ext cx="13716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9881" y="5641643"/>
            <a:ext cx="1213791" cy="955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0272" y="4423910"/>
            <a:ext cx="1224136" cy="1040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1911" y="692696"/>
            <a:ext cx="1400175"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p:nvPr/>
        </p:nvPicPr>
        <p:blipFill>
          <a:blip r:embed="rId7">
            <a:extLst>
              <a:ext uri="{28A0092B-C50C-407E-A947-70E740481C1C}">
                <a14:useLocalDpi xmlns:a14="http://schemas.microsoft.com/office/drawing/2010/main" val="0"/>
              </a:ext>
            </a:extLst>
          </a:blip>
          <a:srcRect/>
          <a:stretch>
            <a:fillRect/>
          </a:stretch>
        </p:blipFill>
        <p:spPr bwMode="auto">
          <a:xfrm>
            <a:off x="3979881" y="3387599"/>
            <a:ext cx="1183005" cy="909955"/>
          </a:xfrm>
          <a:prstGeom prst="rect">
            <a:avLst/>
          </a:prstGeom>
          <a:noFill/>
          <a:ln>
            <a:noFill/>
          </a:ln>
        </p:spPr>
      </p:pic>
      <p:sp>
        <p:nvSpPr>
          <p:cNvPr id="4" name="TextBox 3"/>
          <p:cNvSpPr txBox="1"/>
          <p:nvPr/>
        </p:nvSpPr>
        <p:spPr>
          <a:xfrm>
            <a:off x="3447882" y="2741268"/>
            <a:ext cx="2088232" cy="646331"/>
          </a:xfrm>
          <a:prstGeom prst="rect">
            <a:avLst/>
          </a:prstGeom>
          <a:noFill/>
        </p:spPr>
        <p:txBody>
          <a:bodyPr wrap="square" rtlCol="0">
            <a:spAutoFit/>
          </a:bodyPr>
          <a:lstStyle/>
          <a:p>
            <a:pPr algn="ctr"/>
            <a:r>
              <a:rPr lang="en-IN" dirty="0" smtClean="0"/>
              <a:t>Cancer Detection Camps</a:t>
            </a:r>
            <a:endParaRPr lang="en-AU" dirty="0"/>
          </a:p>
        </p:txBody>
      </p:sp>
      <p:pic>
        <p:nvPicPr>
          <p:cNvPr id="9218" name="Picture 2" descr="http://www.artistsvalley.com/images/icons/Medical%20Healthcare%20Icons%20Var/Diagnosis%20Patient%20Male%20Add/256x256/Diagnosis%20Patient%20Male%20Add.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196" y="1484000"/>
            <a:ext cx="1215484" cy="106529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encrypted-tbn0.gstatic.com/images?q=tbn:ANd9GcS4FfKC3kr8h5iHCrQEyrqoIYV4MM-iu8B1-16bpTtCUCgyL9fY7Q"/>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4127769"/>
            <a:ext cx="1634212" cy="108749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www.artistsvalley.com/images/icons/Medical%20Healthcare%20Icons/Doctor%20Group/256x256/Doctor%20Group.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9592" y="5238018"/>
            <a:ext cx="1584176" cy="13531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patient registration camp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647" y="5373216"/>
            <a:ext cx="805569" cy="28588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patient registration camp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6047" y="1109103"/>
            <a:ext cx="805569" cy="28588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flipV="1">
            <a:off x="2095718" y="4159055"/>
            <a:ext cx="1180138" cy="782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907704" y="2276872"/>
            <a:ext cx="1440160"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217" name="Straight Arrow Connector 9216"/>
          <p:cNvCxnSpPr>
            <a:stCxn id="3" idx="4"/>
          </p:cNvCxnSpPr>
          <p:nvPr/>
        </p:nvCxnSpPr>
        <p:spPr>
          <a:xfrm flipH="1">
            <a:off x="4491998" y="4671516"/>
            <a:ext cx="2" cy="9177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221" name="Straight Arrow Connector 9220"/>
          <p:cNvCxnSpPr/>
          <p:nvPr/>
        </p:nvCxnSpPr>
        <p:spPr>
          <a:xfrm flipV="1">
            <a:off x="5536114" y="2059521"/>
            <a:ext cx="1484158" cy="7934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224" name="Straight Arrow Connector 9223"/>
          <p:cNvCxnSpPr>
            <a:stCxn id="9" idx="1"/>
          </p:cNvCxnSpPr>
          <p:nvPr/>
        </p:nvCxnSpPr>
        <p:spPr>
          <a:xfrm flipH="1" flipV="1">
            <a:off x="5652120" y="4257092"/>
            <a:ext cx="1368152" cy="6868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227" name="Straight Arrow Connector 9226"/>
          <p:cNvCxnSpPr>
            <a:stCxn id="10" idx="2"/>
          </p:cNvCxnSpPr>
          <p:nvPr/>
        </p:nvCxnSpPr>
        <p:spPr>
          <a:xfrm flipH="1">
            <a:off x="4491998" y="1626146"/>
            <a:ext cx="1" cy="8300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228" name="TextBox 9227"/>
          <p:cNvSpPr txBox="1"/>
          <p:nvPr/>
        </p:nvSpPr>
        <p:spPr>
          <a:xfrm>
            <a:off x="86804" y="3872081"/>
            <a:ext cx="2396964" cy="276999"/>
          </a:xfrm>
          <a:prstGeom prst="rect">
            <a:avLst/>
          </a:prstGeom>
          <a:noFill/>
        </p:spPr>
        <p:txBody>
          <a:bodyPr wrap="square" rtlCol="0">
            <a:spAutoFit/>
          </a:bodyPr>
          <a:lstStyle/>
          <a:p>
            <a:r>
              <a:rPr lang="en-IN" sz="1200" dirty="0" smtClean="0"/>
              <a:t>Volunteer/Dr/ICS Staff Register</a:t>
            </a:r>
            <a:endParaRPr lang="en-AU" sz="1200" dirty="0"/>
          </a:p>
        </p:txBody>
      </p:sp>
      <p:sp>
        <p:nvSpPr>
          <p:cNvPr id="45" name="TextBox 44"/>
          <p:cNvSpPr txBox="1"/>
          <p:nvPr/>
        </p:nvSpPr>
        <p:spPr>
          <a:xfrm>
            <a:off x="107504" y="775737"/>
            <a:ext cx="2396964" cy="276999"/>
          </a:xfrm>
          <a:prstGeom prst="rect">
            <a:avLst/>
          </a:prstGeom>
          <a:noFill/>
        </p:spPr>
        <p:txBody>
          <a:bodyPr wrap="square" rtlCol="0">
            <a:spAutoFit/>
          </a:bodyPr>
          <a:lstStyle/>
          <a:p>
            <a:r>
              <a:rPr lang="en-IN" sz="1200" dirty="0" smtClean="0"/>
              <a:t>Patients Register</a:t>
            </a:r>
            <a:endParaRPr lang="en-AU" sz="1200" dirty="0"/>
          </a:p>
        </p:txBody>
      </p:sp>
      <p:sp>
        <p:nvSpPr>
          <p:cNvPr id="46" name="TextBox 45"/>
          <p:cNvSpPr txBox="1"/>
          <p:nvPr/>
        </p:nvSpPr>
        <p:spPr>
          <a:xfrm>
            <a:off x="3759212" y="404664"/>
            <a:ext cx="2396964" cy="276999"/>
          </a:xfrm>
          <a:prstGeom prst="rect">
            <a:avLst/>
          </a:prstGeom>
          <a:noFill/>
        </p:spPr>
        <p:txBody>
          <a:bodyPr wrap="square" rtlCol="0">
            <a:spAutoFit/>
          </a:bodyPr>
          <a:lstStyle/>
          <a:p>
            <a:r>
              <a:rPr lang="en-IN" sz="1200" dirty="0" smtClean="0"/>
              <a:t>Screen a Patients </a:t>
            </a:r>
            <a:endParaRPr lang="en-AU" sz="1200" dirty="0"/>
          </a:p>
        </p:txBody>
      </p:sp>
      <p:sp>
        <p:nvSpPr>
          <p:cNvPr id="47" name="TextBox 46"/>
          <p:cNvSpPr txBox="1"/>
          <p:nvPr/>
        </p:nvSpPr>
        <p:spPr>
          <a:xfrm>
            <a:off x="7143588" y="1567825"/>
            <a:ext cx="1892908" cy="276999"/>
          </a:xfrm>
          <a:prstGeom prst="rect">
            <a:avLst/>
          </a:prstGeom>
          <a:noFill/>
        </p:spPr>
        <p:txBody>
          <a:bodyPr wrap="square" rtlCol="0">
            <a:spAutoFit/>
          </a:bodyPr>
          <a:lstStyle/>
          <a:p>
            <a:r>
              <a:rPr lang="en-IN" sz="1200" dirty="0" smtClean="0"/>
              <a:t>Assign a Doctor </a:t>
            </a:r>
            <a:endParaRPr lang="en-AU" sz="1200" dirty="0"/>
          </a:p>
        </p:txBody>
      </p:sp>
      <p:sp>
        <p:nvSpPr>
          <p:cNvPr id="48" name="TextBox 47"/>
          <p:cNvSpPr txBox="1"/>
          <p:nvPr/>
        </p:nvSpPr>
        <p:spPr>
          <a:xfrm>
            <a:off x="7020272" y="4088105"/>
            <a:ext cx="1892908" cy="276999"/>
          </a:xfrm>
          <a:prstGeom prst="rect">
            <a:avLst/>
          </a:prstGeom>
          <a:noFill/>
        </p:spPr>
        <p:txBody>
          <a:bodyPr wrap="square" rtlCol="0">
            <a:spAutoFit/>
          </a:bodyPr>
          <a:lstStyle/>
          <a:p>
            <a:r>
              <a:rPr lang="en-IN" sz="1200" dirty="0" smtClean="0"/>
              <a:t>Clinical Examination By Dr</a:t>
            </a:r>
            <a:endParaRPr lang="en-AU" sz="1200" dirty="0"/>
          </a:p>
        </p:txBody>
      </p:sp>
      <p:sp>
        <p:nvSpPr>
          <p:cNvPr id="49" name="TextBox 48"/>
          <p:cNvSpPr txBox="1"/>
          <p:nvPr/>
        </p:nvSpPr>
        <p:spPr>
          <a:xfrm>
            <a:off x="3602154" y="6597352"/>
            <a:ext cx="2250006" cy="276999"/>
          </a:xfrm>
          <a:prstGeom prst="rect">
            <a:avLst/>
          </a:prstGeom>
          <a:noFill/>
        </p:spPr>
        <p:txBody>
          <a:bodyPr wrap="square" rtlCol="0">
            <a:spAutoFit/>
          </a:bodyPr>
          <a:lstStyle/>
          <a:p>
            <a:r>
              <a:rPr lang="en-IN" sz="1200" dirty="0" smtClean="0"/>
              <a:t>Patient Review and Follow-up</a:t>
            </a:r>
            <a:endParaRPr lang="en-AU" sz="1200" dirty="0"/>
          </a:p>
        </p:txBody>
      </p:sp>
      <p:sp>
        <p:nvSpPr>
          <p:cNvPr id="2" name="Date Placeholder 1"/>
          <p:cNvSpPr>
            <a:spLocks noGrp="1"/>
          </p:cNvSpPr>
          <p:nvPr>
            <p:ph type="dt" sz="half" idx="10"/>
          </p:nvPr>
        </p:nvSpPr>
        <p:spPr/>
        <p:txBody>
          <a:bodyPr/>
          <a:lstStyle/>
          <a:p>
            <a:fld id="{DE738EC6-C2F9-4726-AEBE-8083E7E7895D}" type="datetime5">
              <a:rPr lang="en-AU" smtClean="0"/>
              <a:t>1-Nov-15</a:t>
            </a:fld>
            <a:endParaRPr lang="en-AU" dirty="0"/>
          </a:p>
        </p:txBody>
      </p:sp>
      <p:sp>
        <p:nvSpPr>
          <p:cNvPr id="12" name="Footer Placeholder 11"/>
          <p:cNvSpPr>
            <a:spLocks noGrp="1"/>
          </p:cNvSpPr>
          <p:nvPr>
            <p:ph type="ftr" sz="quarter" idx="11"/>
          </p:nvPr>
        </p:nvSpPr>
        <p:spPr/>
        <p:txBody>
          <a:bodyPr/>
          <a:lstStyle/>
          <a:p>
            <a:r>
              <a:rPr lang="en-AU" smtClean="0"/>
              <a:t>GirlsGeeKsInBlue</a:t>
            </a:r>
            <a:endParaRPr lang="en-AU" dirty="0"/>
          </a:p>
        </p:txBody>
      </p:sp>
      <p:sp>
        <p:nvSpPr>
          <p:cNvPr id="14" name="Slide Number Placeholder 13"/>
          <p:cNvSpPr>
            <a:spLocks noGrp="1"/>
          </p:cNvSpPr>
          <p:nvPr>
            <p:ph type="sldNum" sz="quarter" idx="12"/>
          </p:nvPr>
        </p:nvSpPr>
        <p:spPr/>
        <p:txBody>
          <a:bodyPr/>
          <a:lstStyle/>
          <a:p>
            <a:fld id="{3CABC88B-E375-43B3-917D-D10B4A6F6E67}" type="slidenum">
              <a:rPr lang="en-AU" smtClean="0"/>
              <a:t>9</a:t>
            </a:fld>
            <a:endParaRPr lang="en-AU" dirty="0"/>
          </a:p>
        </p:txBody>
      </p:sp>
    </p:spTree>
    <p:extLst>
      <p:ext uri="{BB962C8B-B14F-4D97-AF65-F5344CB8AC3E}">
        <p14:creationId xmlns:p14="http://schemas.microsoft.com/office/powerpoint/2010/main" val="54807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228"/>
                                        </p:tgtEl>
                                        <p:attrNameLst>
                                          <p:attrName>style.visibility</p:attrName>
                                        </p:attrNameLst>
                                      </p:cBhvr>
                                      <p:to>
                                        <p:strVal val="visible"/>
                                      </p:to>
                                    </p:set>
                                    <p:animEffect transition="in" filter="circle(in)">
                                      <p:cBhvr>
                                        <p:cTn id="7" dur="2000"/>
                                        <p:tgtEl>
                                          <p:spTgt spid="9228"/>
                                        </p:tgtEl>
                                      </p:cBhvr>
                                    </p:animEffect>
                                  </p:childTnLst>
                                </p:cTn>
                              </p:par>
                              <p:par>
                                <p:cTn id="8" presetID="6" presetClass="entr" presetSubtype="16" fill="hold" nodeType="withEffect">
                                  <p:stCondLst>
                                    <p:cond delay="0"/>
                                  </p:stCondLst>
                                  <p:childTnLst>
                                    <p:set>
                                      <p:cBhvr>
                                        <p:cTn id="9" dur="1" fill="hold">
                                          <p:stCondLst>
                                            <p:cond delay="0"/>
                                          </p:stCondLst>
                                        </p:cTn>
                                        <p:tgtEl>
                                          <p:spTgt spid="9220"/>
                                        </p:tgtEl>
                                        <p:attrNameLst>
                                          <p:attrName>style.visibility</p:attrName>
                                        </p:attrNameLst>
                                      </p:cBhvr>
                                      <p:to>
                                        <p:strVal val="visible"/>
                                      </p:to>
                                    </p:set>
                                    <p:animEffect transition="in" filter="circle(in)">
                                      <p:cBhvr>
                                        <p:cTn id="10" dur="2000"/>
                                        <p:tgtEl>
                                          <p:spTgt spid="9220"/>
                                        </p:tgtEl>
                                      </p:cBhvr>
                                    </p:animEffect>
                                  </p:childTnLst>
                                </p:cTn>
                              </p:par>
                              <p:par>
                                <p:cTn id="11" presetID="6" presetClass="entr" presetSubtype="16"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circle(in)">
                                      <p:cBhvr>
                                        <p:cTn id="13" dur="2000"/>
                                        <p:tgtEl>
                                          <p:spTgt spid="15"/>
                                        </p:tgtEl>
                                      </p:cBhvr>
                                    </p:animEffect>
                                  </p:childTnLst>
                                </p:cTn>
                              </p:par>
                              <p:par>
                                <p:cTn id="14" presetID="6" presetClass="entr" presetSubtype="16" fill="hold" nodeType="withEffect">
                                  <p:stCondLst>
                                    <p:cond delay="0"/>
                                  </p:stCondLst>
                                  <p:childTnLst>
                                    <p:set>
                                      <p:cBhvr>
                                        <p:cTn id="15" dur="1" fill="hold">
                                          <p:stCondLst>
                                            <p:cond delay="0"/>
                                          </p:stCondLst>
                                        </p:cTn>
                                        <p:tgtEl>
                                          <p:spTgt spid="9222"/>
                                        </p:tgtEl>
                                        <p:attrNameLst>
                                          <p:attrName>style.visibility</p:attrName>
                                        </p:attrNameLst>
                                      </p:cBhvr>
                                      <p:to>
                                        <p:strVal val="visible"/>
                                      </p:to>
                                    </p:set>
                                    <p:animEffect transition="in" filter="circle(in)">
                                      <p:cBhvr>
                                        <p:cTn id="16" dur="2000"/>
                                        <p:tgtEl>
                                          <p:spTgt spid="9222"/>
                                        </p:tgtEl>
                                      </p:cBhvr>
                                    </p:animEffect>
                                  </p:childTnLst>
                                </p:cTn>
                              </p:par>
                              <p:par>
                                <p:cTn id="17" presetID="6"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circle(in)">
                                      <p:cBhvr>
                                        <p:cTn id="19" dur="20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circle(in)">
                                      <p:cBhvr>
                                        <p:cTn id="24" dur="2000"/>
                                        <p:tgtEl>
                                          <p:spTgt spid="45"/>
                                        </p:tgtEl>
                                      </p:cBhvr>
                                    </p:animEffect>
                                  </p:childTnLst>
                                </p:cTn>
                              </p:par>
                              <p:par>
                                <p:cTn id="25" presetID="6" presetClass="entr" presetSubtype="16"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circle(in)">
                                      <p:cBhvr>
                                        <p:cTn id="27" dur="2000"/>
                                        <p:tgtEl>
                                          <p:spTgt spid="16"/>
                                        </p:tgtEl>
                                      </p:cBhvr>
                                    </p:animEffect>
                                  </p:childTnLst>
                                </p:cTn>
                              </p:par>
                              <p:par>
                                <p:cTn id="28" presetID="6" presetClass="entr" presetSubtype="16" fill="hold" nodeType="withEffect">
                                  <p:stCondLst>
                                    <p:cond delay="0"/>
                                  </p:stCondLst>
                                  <p:childTnLst>
                                    <p:set>
                                      <p:cBhvr>
                                        <p:cTn id="29" dur="1" fill="hold">
                                          <p:stCondLst>
                                            <p:cond delay="0"/>
                                          </p:stCondLst>
                                        </p:cTn>
                                        <p:tgtEl>
                                          <p:spTgt spid="9218"/>
                                        </p:tgtEl>
                                        <p:attrNameLst>
                                          <p:attrName>style.visibility</p:attrName>
                                        </p:attrNameLst>
                                      </p:cBhvr>
                                      <p:to>
                                        <p:strVal val="visible"/>
                                      </p:to>
                                    </p:set>
                                    <p:animEffect transition="in" filter="circle(in)">
                                      <p:cBhvr>
                                        <p:cTn id="30" dur="2000"/>
                                        <p:tgtEl>
                                          <p:spTgt spid="9218"/>
                                        </p:tgtEl>
                                      </p:cBhvr>
                                    </p:animEffect>
                                  </p:childTnLst>
                                </p:cTn>
                              </p:par>
                              <p:par>
                                <p:cTn id="31" presetID="6" presetClass="entr" presetSubtype="16"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circle(in)">
                                      <p:cBhvr>
                                        <p:cTn id="33" dur="20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9227"/>
                                        </p:tgtEl>
                                        <p:attrNameLst>
                                          <p:attrName>style.visibility</p:attrName>
                                        </p:attrNameLst>
                                      </p:cBhvr>
                                      <p:to>
                                        <p:strVal val="visible"/>
                                      </p:to>
                                    </p:set>
                                    <p:animEffect transition="in" filter="circle(in)">
                                      <p:cBhvr>
                                        <p:cTn id="38" dur="2000"/>
                                        <p:tgtEl>
                                          <p:spTgt spid="9227"/>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circle(in)">
                                      <p:cBhvr>
                                        <p:cTn id="41" dur="2000"/>
                                        <p:tgtEl>
                                          <p:spTgt spid="46"/>
                                        </p:tgtEl>
                                      </p:cBhvr>
                                    </p:animEffect>
                                  </p:childTnLst>
                                </p:cTn>
                              </p:par>
                              <p:par>
                                <p:cTn id="42" presetID="6" presetClass="entr" presetSubtype="16"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circle(in)">
                                      <p:cBhvr>
                                        <p:cTn id="44" dur="20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circle(in)">
                                      <p:cBhvr>
                                        <p:cTn id="49" dur="2000"/>
                                        <p:tgtEl>
                                          <p:spTgt spid="7"/>
                                        </p:tgtEl>
                                      </p:cBhvr>
                                    </p:animEffect>
                                  </p:childTnLst>
                                </p:cTn>
                              </p:par>
                              <p:par>
                                <p:cTn id="50" presetID="6" presetClass="entr" presetSubtype="16" fill="hold" nodeType="withEffect">
                                  <p:stCondLst>
                                    <p:cond delay="0"/>
                                  </p:stCondLst>
                                  <p:childTnLst>
                                    <p:set>
                                      <p:cBhvr>
                                        <p:cTn id="51" dur="1" fill="hold">
                                          <p:stCondLst>
                                            <p:cond delay="0"/>
                                          </p:stCondLst>
                                        </p:cTn>
                                        <p:tgtEl>
                                          <p:spTgt spid="9221"/>
                                        </p:tgtEl>
                                        <p:attrNameLst>
                                          <p:attrName>style.visibility</p:attrName>
                                        </p:attrNameLst>
                                      </p:cBhvr>
                                      <p:to>
                                        <p:strVal val="visible"/>
                                      </p:to>
                                    </p:set>
                                    <p:animEffect transition="in" filter="circle(in)">
                                      <p:cBhvr>
                                        <p:cTn id="52" dur="2000"/>
                                        <p:tgtEl>
                                          <p:spTgt spid="9221"/>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circle(in)">
                                      <p:cBhvr>
                                        <p:cTn id="55" dur="2000"/>
                                        <p:tgtEl>
                                          <p:spTgt spid="47"/>
                                        </p:tgtEl>
                                      </p:cBhvr>
                                    </p:animEffect>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nodeType="clickEffect">
                                  <p:stCondLst>
                                    <p:cond delay="0"/>
                                  </p:stCondLst>
                                  <p:childTnLst>
                                    <p:set>
                                      <p:cBhvr>
                                        <p:cTn id="59" dur="1" fill="hold">
                                          <p:stCondLst>
                                            <p:cond delay="0"/>
                                          </p:stCondLst>
                                        </p:cTn>
                                        <p:tgtEl>
                                          <p:spTgt spid="9224"/>
                                        </p:tgtEl>
                                        <p:attrNameLst>
                                          <p:attrName>style.visibility</p:attrName>
                                        </p:attrNameLst>
                                      </p:cBhvr>
                                      <p:to>
                                        <p:strVal val="visible"/>
                                      </p:to>
                                    </p:set>
                                    <p:animEffect transition="in" filter="circle(in)">
                                      <p:cBhvr>
                                        <p:cTn id="60" dur="2000"/>
                                        <p:tgtEl>
                                          <p:spTgt spid="9224"/>
                                        </p:tgtEl>
                                      </p:cBhvr>
                                    </p:animEffect>
                                  </p:childTnLst>
                                </p:cTn>
                              </p:par>
                              <p:par>
                                <p:cTn id="61" presetID="6" presetClass="entr" presetSubtype="16"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circle(in)">
                                      <p:cBhvr>
                                        <p:cTn id="63" dur="2000"/>
                                        <p:tgtEl>
                                          <p:spTgt spid="48"/>
                                        </p:tgtEl>
                                      </p:cBhvr>
                                    </p:animEffect>
                                  </p:childTnLst>
                                </p:cTn>
                              </p:par>
                              <p:par>
                                <p:cTn id="64" presetID="6" presetClass="entr" presetSubtype="16"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circle(in)">
                                      <p:cBhvr>
                                        <p:cTn id="66" dur="2000"/>
                                        <p:tgtEl>
                                          <p:spTgt spid="9"/>
                                        </p:tgtEl>
                                      </p:cBhvr>
                                    </p:animEffect>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nodeType="clickEffect">
                                  <p:stCondLst>
                                    <p:cond delay="0"/>
                                  </p:stCondLst>
                                  <p:childTnLst>
                                    <p:set>
                                      <p:cBhvr>
                                        <p:cTn id="70" dur="1" fill="hold">
                                          <p:stCondLst>
                                            <p:cond delay="0"/>
                                          </p:stCondLst>
                                        </p:cTn>
                                        <p:tgtEl>
                                          <p:spTgt spid="9217"/>
                                        </p:tgtEl>
                                        <p:attrNameLst>
                                          <p:attrName>style.visibility</p:attrName>
                                        </p:attrNameLst>
                                      </p:cBhvr>
                                      <p:to>
                                        <p:strVal val="visible"/>
                                      </p:to>
                                    </p:set>
                                    <p:animEffect transition="in" filter="circle(in)">
                                      <p:cBhvr>
                                        <p:cTn id="71" dur="2000"/>
                                        <p:tgtEl>
                                          <p:spTgt spid="9217"/>
                                        </p:tgtEl>
                                      </p:cBhvr>
                                    </p:animEffect>
                                  </p:childTnLst>
                                </p:cTn>
                              </p:par>
                              <p:par>
                                <p:cTn id="72" presetID="6" presetClass="entr" presetSubtype="16" fill="hold"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circle(in)">
                                      <p:cBhvr>
                                        <p:cTn id="74" dur="2000"/>
                                        <p:tgtEl>
                                          <p:spTgt spid="8"/>
                                        </p:tgtEl>
                                      </p:cBhvr>
                                    </p:animEffect>
                                  </p:childTnLst>
                                </p:cTn>
                              </p:par>
                              <p:par>
                                <p:cTn id="75" presetID="6" presetClass="entr" presetSubtype="16"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circle(in)">
                                      <p:cBhvr>
                                        <p:cTn id="77"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8" grpId="0"/>
      <p:bldP spid="45" grpId="0"/>
      <p:bldP spid="46" grpId="0"/>
      <p:bldP spid="47" grpId="0"/>
      <p:bldP spid="48" grpId="0"/>
      <p:bldP spid="4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3789</TotalTime>
  <Words>1576</Words>
  <Application>Microsoft Office PowerPoint</Application>
  <PresentationFormat>On-screen Show (4:3)</PresentationFormat>
  <Paragraphs>394</Paragraphs>
  <Slides>15</Slides>
  <Notes>12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15</vt:i4>
      </vt:variant>
    </vt:vector>
  </HeadingPairs>
  <TitlesOfParts>
    <vt:vector size="18" baseType="lpstr">
      <vt:lpstr>Office Theme</vt:lpstr>
      <vt:lpstr>Microsoft Excel 97-2003 Worksheet</vt:lpstr>
      <vt:lpstr>Microsoft Word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Australia and New Zealand Banking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Zareen, Samina</dc:creator>
  <cp:lastModifiedBy>Zareen, Samina</cp:lastModifiedBy>
  <cp:revision>230</cp:revision>
  <dcterms:created xsi:type="dcterms:W3CDTF">2015-08-28T14:34:18Z</dcterms:created>
  <dcterms:modified xsi:type="dcterms:W3CDTF">2015-11-01T10:29:45Z</dcterms:modified>
</cp:coreProperties>
</file>